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1" r:id="rId10"/>
    <p:sldId id="269" r:id="rId11"/>
    <p:sldId id="262" r:id="rId12"/>
    <p:sldId id="263" r:id="rId13"/>
    <p:sldId id="264" r:id="rId14"/>
    <p:sldId id="26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526EF6-0F88-86CD-55E7-7EC3A0F8244F}" v="38" dt="2025-05-03T01:37:37.5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140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E267A-661F-4CBB-B794-EDF684ECA2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F1313C8-4765-4506-828C-2396DFB70A5A}">
      <dgm:prSet/>
      <dgm:spPr/>
      <dgm:t>
        <a:bodyPr/>
        <a:lstStyle/>
        <a:p>
          <a:r>
            <a:rPr lang="en-US" b="0"/>
            <a:t>Develop an AI-based system to classify bike noises to diagnose mechanical issues: engine, brake, chain, and suspension.</a:t>
          </a:r>
          <a:endParaRPr lang="en-US"/>
        </a:p>
      </dgm:t>
    </dgm:pt>
    <dgm:pt modelId="{A5BF2D86-052F-4DB4-B938-F65F552AC68A}" type="parTrans" cxnId="{A6884576-F0A4-4B39-A4CA-E435C097A9F7}">
      <dgm:prSet/>
      <dgm:spPr/>
      <dgm:t>
        <a:bodyPr/>
        <a:lstStyle/>
        <a:p>
          <a:endParaRPr lang="en-US"/>
        </a:p>
      </dgm:t>
    </dgm:pt>
    <dgm:pt modelId="{F5C65273-796E-4943-AD79-AFC89391AAE4}" type="sibTrans" cxnId="{A6884576-F0A4-4B39-A4CA-E435C097A9F7}">
      <dgm:prSet/>
      <dgm:spPr/>
      <dgm:t>
        <a:bodyPr/>
        <a:lstStyle/>
        <a:p>
          <a:endParaRPr lang="en-US"/>
        </a:p>
      </dgm:t>
    </dgm:pt>
    <dgm:pt modelId="{33DDA7C0-6C46-4354-BC45-8193AD4E552D}">
      <dgm:prSet/>
      <dgm:spPr/>
      <dgm:t>
        <a:bodyPr/>
        <a:lstStyle/>
        <a:p>
          <a:r>
            <a:rPr lang="en-US" b="0"/>
            <a:t>Automate the analysis of sound data using MFCC features and ML models to aid mechanics and service centers.</a:t>
          </a:r>
          <a:endParaRPr lang="en-US"/>
        </a:p>
      </dgm:t>
    </dgm:pt>
    <dgm:pt modelId="{7E976290-B03F-4F33-8BAC-7919D974D7B7}" type="parTrans" cxnId="{A458CB74-26EA-489A-9F40-1234FB8DF0FA}">
      <dgm:prSet/>
      <dgm:spPr/>
      <dgm:t>
        <a:bodyPr/>
        <a:lstStyle/>
        <a:p>
          <a:endParaRPr lang="en-US"/>
        </a:p>
      </dgm:t>
    </dgm:pt>
    <dgm:pt modelId="{9D01BCE7-2BDE-4D49-918D-C92B8F9E719D}" type="sibTrans" cxnId="{A458CB74-26EA-489A-9F40-1234FB8DF0FA}">
      <dgm:prSet/>
      <dgm:spPr/>
      <dgm:t>
        <a:bodyPr/>
        <a:lstStyle/>
        <a:p>
          <a:endParaRPr lang="en-US"/>
        </a:p>
      </dgm:t>
    </dgm:pt>
    <dgm:pt modelId="{9810109B-A047-41C2-9506-2D2AEBBD8BB2}" type="pres">
      <dgm:prSet presAssocID="{872E267A-661F-4CBB-B794-EDF684ECA274}" presName="root" presStyleCnt="0">
        <dgm:presLayoutVars>
          <dgm:dir/>
          <dgm:resizeHandles val="exact"/>
        </dgm:presLayoutVars>
      </dgm:prSet>
      <dgm:spPr/>
    </dgm:pt>
    <dgm:pt modelId="{43A2BE60-DE84-4B4F-9C5B-7A6BFC60D719}" type="pres">
      <dgm:prSet presAssocID="{DF1313C8-4765-4506-828C-2396DFB70A5A}" presName="compNode" presStyleCnt="0"/>
      <dgm:spPr/>
    </dgm:pt>
    <dgm:pt modelId="{549BE40F-F28E-41B4-BBC6-F057EB9F9209}" type="pres">
      <dgm:prSet presAssocID="{DF1313C8-4765-4506-828C-2396DFB70A5A}" presName="bgRect" presStyleLbl="bgShp" presStyleIdx="0" presStyleCnt="2"/>
      <dgm:spPr/>
    </dgm:pt>
    <dgm:pt modelId="{909482E8-51B3-456C-8A3E-22996991ED07}" type="pres">
      <dgm:prSet presAssocID="{DF1313C8-4765-4506-828C-2396DFB70A5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ke"/>
        </a:ext>
      </dgm:extLst>
    </dgm:pt>
    <dgm:pt modelId="{F3425256-A71C-4CE9-B9D2-26FA64CD3700}" type="pres">
      <dgm:prSet presAssocID="{DF1313C8-4765-4506-828C-2396DFB70A5A}" presName="spaceRect" presStyleCnt="0"/>
      <dgm:spPr/>
    </dgm:pt>
    <dgm:pt modelId="{D31391D8-BD89-4CA7-8CDC-AAB90C7BBC06}" type="pres">
      <dgm:prSet presAssocID="{DF1313C8-4765-4506-828C-2396DFB70A5A}" presName="parTx" presStyleLbl="revTx" presStyleIdx="0" presStyleCnt="2">
        <dgm:presLayoutVars>
          <dgm:chMax val="0"/>
          <dgm:chPref val="0"/>
        </dgm:presLayoutVars>
      </dgm:prSet>
      <dgm:spPr/>
    </dgm:pt>
    <dgm:pt modelId="{12705C1D-7221-433C-9AA2-F2B109A6F73E}" type="pres">
      <dgm:prSet presAssocID="{F5C65273-796E-4943-AD79-AFC89391AAE4}" presName="sibTrans" presStyleCnt="0"/>
      <dgm:spPr/>
    </dgm:pt>
    <dgm:pt modelId="{8DC85BB3-A5D4-4A26-9EE5-AE47C723A982}" type="pres">
      <dgm:prSet presAssocID="{33DDA7C0-6C46-4354-BC45-8193AD4E552D}" presName="compNode" presStyleCnt="0"/>
      <dgm:spPr/>
    </dgm:pt>
    <dgm:pt modelId="{828C43E3-BDBE-408D-AF36-90CC9A40C47B}" type="pres">
      <dgm:prSet presAssocID="{33DDA7C0-6C46-4354-BC45-8193AD4E552D}" presName="bgRect" presStyleLbl="bgShp" presStyleIdx="1" presStyleCnt="2"/>
      <dgm:spPr/>
    </dgm:pt>
    <dgm:pt modelId="{6F48CDDC-71B5-4B46-B5D2-F5625678FDED}" type="pres">
      <dgm:prSet presAssocID="{33DDA7C0-6C46-4354-BC45-8193AD4E552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C788039-90AB-4BE5-B68A-E7FFDA4BB0B7}" type="pres">
      <dgm:prSet presAssocID="{33DDA7C0-6C46-4354-BC45-8193AD4E552D}" presName="spaceRect" presStyleCnt="0"/>
      <dgm:spPr/>
    </dgm:pt>
    <dgm:pt modelId="{FE3588B6-1113-4619-9D33-D606B79ABBD0}" type="pres">
      <dgm:prSet presAssocID="{33DDA7C0-6C46-4354-BC45-8193AD4E552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2D51603-D64D-480E-9F64-AEF6393C6F44}" type="presOf" srcId="{872E267A-661F-4CBB-B794-EDF684ECA274}" destId="{9810109B-A047-41C2-9506-2D2AEBBD8BB2}" srcOrd="0" destOrd="0" presId="urn:microsoft.com/office/officeart/2018/2/layout/IconVerticalSolidList"/>
    <dgm:cxn modelId="{E5D5C20C-8E09-4747-94BB-BD2C3608B23D}" type="presOf" srcId="{DF1313C8-4765-4506-828C-2396DFB70A5A}" destId="{D31391D8-BD89-4CA7-8CDC-AAB90C7BBC06}" srcOrd="0" destOrd="0" presId="urn:microsoft.com/office/officeart/2018/2/layout/IconVerticalSolidList"/>
    <dgm:cxn modelId="{A458CB74-26EA-489A-9F40-1234FB8DF0FA}" srcId="{872E267A-661F-4CBB-B794-EDF684ECA274}" destId="{33DDA7C0-6C46-4354-BC45-8193AD4E552D}" srcOrd="1" destOrd="0" parTransId="{7E976290-B03F-4F33-8BAC-7919D974D7B7}" sibTransId="{9D01BCE7-2BDE-4D49-918D-C92B8F9E719D}"/>
    <dgm:cxn modelId="{A6884576-F0A4-4B39-A4CA-E435C097A9F7}" srcId="{872E267A-661F-4CBB-B794-EDF684ECA274}" destId="{DF1313C8-4765-4506-828C-2396DFB70A5A}" srcOrd="0" destOrd="0" parTransId="{A5BF2D86-052F-4DB4-B938-F65F552AC68A}" sibTransId="{F5C65273-796E-4943-AD79-AFC89391AAE4}"/>
    <dgm:cxn modelId="{58D8CBA7-D853-4CE7-B841-FE9E186CFCB9}" type="presOf" srcId="{33DDA7C0-6C46-4354-BC45-8193AD4E552D}" destId="{FE3588B6-1113-4619-9D33-D606B79ABBD0}" srcOrd="0" destOrd="0" presId="urn:microsoft.com/office/officeart/2018/2/layout/IconVerticalSolidList"/>
    <dgm:cxn modelId="{C051C87A-BB1E-409C-8A80-540CA0C042EF}" type="presParOf" srcId="{9810109B-A047-41C2-9506-2D2AEBBD8BB2}" destId="{43A2BE60-DE84-4B4F-9C5B-7A6BFC60D719}" srcOrd="0" destOrd="0" presId="urn:microsoft.com/office/officeart/2018/2/layout/IconVerticalSolidList"/>
    <dgm:cxn modelId="{D1E1B020-7941-4498-A02D-D3F5A039DD25}" type="presParOf" srcId="{43A2BE60-DE84-4B4F-9C5B-7A6BFC60D719}" destId="{549BE40F-F28E-41B4-BBC6-F057EB9F9209}" srcOrd="0" destOrd="0" presId="urn:microsoft.com/office/officeart/2018/2/layout/IconVerticalSolidList"/>
    <dgm:cxn modelId="{EA50ECFD-805D-48F2-BD16-7D9CB9096233}" type="presParOf" srcId="{43A2BE60-DE84-4B4F-9C5B-7A6BFC60D719}" destId="{909482E8-51B3-456C-8A3E-22996991ED07}" srcOrd="1" destOrd="0" presId="urn:microsoft.com/office/officeart/2018/2/layout/IconVerticalSolidList"/>
    <dgm:cxn modelId="{36D083A2-FA8E-4D57-8942-CCCAEA0D8420}" type="presParOf" srcId="{43A2BE60-DE84-4B4F-9C5B-7A6BFC60D719}" destId="{F3425256-A71C-4CE9-B9D2-26FA64CD3700}" srcOrd="2" destOrd="0" presId="urn:microsoft.com/office/officeart/2018/2/layout/IconVerticalSolidList"/>
    <dgm:cxn modelId="{DC68D6D8-D13E-4613-9150-DF1AE4B9963F}" type="presParOf" srcId="{43A2BE60-DE84-4B4F-9C5B-7A6BFC60D719}" destId="{D31391D8-BD89-4CA7-8CDC-AAB90C7BBC06}" srcOrd="3" destOrd="0" presId="urn:microsoft.com/office/officeart/2018/2/layout/IconVerticalSolidList"/>
    <dgm:cxn modelId="{B1C04A4F-7A8F-46FF-80C0-74F250F2A282}" type="presParOf" srcId="{9810109B-A047-41C2-9506-2D2AEBBD8BB2}" destId="{12705C1D-7221-433C-9AA2-F2B109A6F73E}" srcOrd="1" destOrd="0" presId="urn:microsoft.com/office/officeart/2018/2/layout/IconVerticalSolidList"/>
    <dgm:cxn modelId="{C81B2987-2CB0-4CA7-9CD8-5C8CB623D494}" type="presParOf" srcId="{9810109B-A047-41C2-9506-2D2AEBBD8BB2}" destId="{8DC85BB3-A5D4-4A26-9EE5-AE47C723A982}" srcOrd="2" destOrd="0" presId="urn:microsoft.com/office/officeart/2018/2/layout/IconVerticalSolidList"/>
    <dgm:cxn modelId="{DB4B35E2-97DE-494F-AF96-88A57956A59D}" type="presParOf" srcId="{8DC85BB3-A5D4-4A26-9EE5-AE47C723A982}" destId="{828C43E3-BDBE-408D-AF36-90CC9A40C47B}" srcOrd="0" destOrd="0" presId="urn:microsoft.com/office/officeart/2018/2/layout/IconVerticalSolidList"/>
    <dgm:cxn modelId="{3C6E9102-CC66-4A5E-92F9-10A815A77CE0}" type="presParOf" srcId="{8DC85BB3-A5D4-4A26-9EE5-AE47C723A982}" destId="{6F48CDDC-71B5-4B46-B5D2-F5625678FDED}" srcOrd="1" destOrd="0" presId="urn:microsoft.com/office/officeart/2018/2/layout/IconVerticalSolidList"/>
    <dgm:cxn modelId="{FFCEFD11-1739-48F0-A75B-B8C3E3E973B7}" type="presParOf" srcId="{8DC85BB3-A5D4-4A26-9EE5-AE47C723A982}" destId="{AC788039-90AB-4BE5-B68A-E7FFDA4BB0B7}" srcOrd="2" destOrd="0" presId="urn:microsoft.com/office/officeart/2018/2/layout/IconVerticalSolidList"/>
    <dgm:cxn modelId="{C6AFE56F-6C2A-4757-90FD-FF7511EFA3B2}" type="presParOf" srcId="{8DC85BB3-A5D4-4A26-9EE5-AE47C723A982}" destId="{FE3588B6-1113-4619-9D33-D606B79ABB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F7BB95-0C6D-49CE-96B7-8B05A42B205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917F945-3EF4-4B17-A287-8D202ED4D155}">
      <dgm:prSet/>
      <dgm:spPr/>
      <dgm:t>
        <a:bodyPr/>
        <a:lstStyle/>
        <a:p>
          <a:r>
            <a:rPr lang="en-US" b="0"/>
            <a:t>Python: Main programming language.</a:t>
          </a:r>
          <a:endParaRPr lang="en-US"/>
        </a:p>
      </dgm:t>
    </dgm:pt>
    <dgm:pt modelId="{CFE21696-CA42-4765-8ABB-724A7E80AD79}" type="parTrans" cxnId="{32055F61-6CB3-4D87-A43D-B23E1568BC1F}">
      <dgm:prSet/>
      <dgm:spPr/>
      <dgm:t>
        <a:bodyPr/>
        <a:lstStyle/>
        <a:p>
          <a:endParaRPr lang="en-US"/>
        </a:p>
      </dgm:t>
    </dgm:pt>
    <dgm:pt modelId="{7FBF4FEF-F941-4A4C-BBF2-501C987864CA}" type="sibTrans" cxnId="{32055F61-6CB3-4D87-A43D-B23E1568BC1F}">
      <dgm:prSet/>
      <dgm:spPr/>
      <dgm:t>
        <a:bodyPr/>
        <a:lstStyle/>
        <a:p>
          <a:endParaRPr lang="en-US"/>
        </a:p>
      </dgm:t>
    </dgm:pt>
    <dgm:pt modelId="{52B43064-F2CC-426A-8EF5-921B3A68D4E3}">
      <dgm:prSet/>
      <dgm:spPr/>
      <dgm:t>
        <a:bodyPr/>
        <a:lstStyle/>
        <a:p>
          <a:r>
            <a:rPr lang="en-US" b="0"/>
            <a:t>Librosa: For audio feature extraction (MFCCs).</a:t>
          </a:r>
          <a:endParaRPr lang="en-US"/>
        </a:p>
      </dgm:t>
    </dgm:pt>
    <dgm:pt modelId="{FF893013-C3E8-4DB3-87DE-5F2CEA86944B}" type="parTrans" cxnId="{6BC11071-9251-4849-B964-D372DBEB9575}">
      <dgm:prSet/>
      <dgm:spPr/>
      <dgm:t>
        <a:bodyPr/>
        <a:lstStyle/>
        <a:p>
          <a:endParaRPr lang="en-US"/>
        </a:p>
      </dgm:t>
    </dgm:pt>
    <dgm:pt modelId="{148A3DD9-5C59-44F1-BF1E-2EDC26823035}" type="sibTrans" cxnId="{6BC11071-9251-4849-B964-D372DBEB9575}">
      <dgm:prSet/>
      <dgm:spPr/>
      <dgm:t>
        <a:bodyPr/>
        <a:lstStyle/>
        <a:p>
          <a:endParaRPr lang="en-US"/>
        </a:p>
      </dgm:t>
    </dgm:pt>
    <dgm:pt modelId="{C3E9BF79-88F7-4F62-86F2-3421F5EE4D57}">
      <dgm:prSet/>
      <dgm:spPr/>
      <dgm:t>
        <a:bodyPr/>
        <a:lstStyle/>
        <a:p>
          <a:r>
            <a:rPr lang="en-US" b="0"/>
            <a:t>NumPy &amp; Pandas: For data handling and transformations.</a:t>
          </a:r>
          <a:endParaRPr lang="en-US"/>
        </a:p>
      </dgm:t>
    </dgm:pt>
    <dgm:pt modelId="{ECF2314B-7D04-4514-83EF-2125A74CECA5}" type="parTrans" cxnId="{47E0C912-0332-4DB3-A517-E955F71B3E97}">
      <dgm:prSet/>
      <dgm:spPr/>
      <dgm:t>
        <a:bodyPr/>
        <a:lstStyle/>
        <a:p>
          <a:endParaRPr lang="en-US"/>
        </a:p>
      </dgm:t>
    </dgm:pt>
    <dgm:pt modelId="{829053C3-BC3B-40AA-93B1-0CD76F81B149}" type="sibTrans" cxnId="{47E0C912-0332-4DB3-A517-E955F71B3E97}">
      <dgm:prSet/>
      <dgm:spPr/>
      <dgm:t>
        <a:bodyPr/>
        <a:lstStyle/>
        <a:p>
          <a:endParaRPr lang="en-US"/>
        </a:p>
      </dgm:t>
    </dgm:pt>
    <dgm:pt modelId="{D85A99BE-B8F4-4D1A-AE94-1AAC7F559A97}">
      <dgm:prSet/>
      <dgm:spPr/>
      <dgm:t>
        <a:bodyPr/>
        <a:lstStyle/>
        <a:p>
          <a:r>
            <a:rPr lang="en-US" b="0"/>
            <a:t>Scikit-learn: ML models, preprocessing, and evaluation.</a:t>
          </a:r>
          <a:endParaRPr lang="en-US"/>
        </a:p>
      </dgm:t>
    </dgm:pt>
    <dgm:pt modelId="{38E39BAF-03BB-440C-B485-8F8BDCE415B4}" type="parTrans" cxnId="{FC31DE82-AF58-405F-BF5E-F504C5D2405D}">
      <dgm:prSet/>
      <dgm:spPr/>
      <dgm:t>
        <a:bodyPr/>
        <a:lstStyle/>
        <a:p>
          <a:endParaRPr lang="en-US"/>
        </a:p>
      </dgm:t>
    </dgm:pt>
    <dgm:pt modelId="{53D658DF-C980-4655-851B-52F90EF76249}" type="sibTrans" cxnId="{FC31DE82-AF58-405F-BF5E-F504C5D2405D}">
      <dgm:prSet/>
      <dgm:spPr/>
      <dgm:t>
        <a:bodyPr/>
        <a:lstStyle/>
        <a:p>
          <a:endParaRPr lang="en-US"/>
        </a:p>
      </dgm:t>
    </dgm:pt>
    <dgm:pt modelId="{C687F384-51FD-4265-9B38-C5F18DEB0708}">
      <dgm:prSet/>
      <dgm:spPr/>
      <dgm:t>
        <a:bodyPr/>
        <a:lstStyle/>
        <a:p>
          <a:r>
            <a:rPr lang="en-US" b="0"/>
            <a:t>Matplotlib: For visualization of model performance.</a:t>
          </a:r>
          <a:endParaRPr lang="en-US"/>
        </a:p>
      </dgm:t>
    </dgm:pt>
    <dgm:pt modelId="{8FEDB06A-1FFE-433A-B22B-D0FEE10B9F3E}" type="parTrans" cxnId="{D905EB14-52CD-4A38-8891-0EFC924CAE4B}">
      <dgm:prSet/>
      <dgm:spPr/>
      <dgm:t>
        <a:bodyPr/>
        <a:lstStyle/>
        <a:p>
          <a:endParaRPr lang="en-US"/>
        </a:p>
      </dgm:t>
    </dgm:pt>
    <dgm:pt modelId="{9906910F-A192-4513-B2DC-4D935DFD5119}" type="sibTrans" cxnId="{D905EB14-52CD-4A38-8891-0EFC924CAE4B}">
      <dgm:prSet/>
      <dgm:spPr/>
      <dgm:t>
        <a:bodyPr/>
        <a:lstStyle/>
        <a:p>
          <a:endParaRPr lang="en-US"/>
        </a:p>
      </dgm:t>
    </dgm:pt>
    <dgm:pt modelId="{7C586E68-5FC1-41C1-A9BF-21A2B1D99EE0}" type="pres">
      <dgm:prSet presAssocID="{85F7BB95-0C6D-49CE-96B7-8B05A42B205D}" presName="root" presStyleCnt="0">
        <dgm:presLayoutVars>
          <dgm:dir/>
          <dgm:resizeHandles val="exact"/>
        </dgm:presLayoutVars>
      </dgm:prSet>
      <dgm:spPr/>
    </dgm:pt>
    <dgm:pt modelId="{BDB770A3-AB85-4EB3-B76A-683F02CF931A}" type="pres">
      <dgm:prSet presAssocID="{85F7BB95-0C6D-49CE-96B7-8B05A42B205D}" presName="container" presStyleCnt="0">
        <dgm:presLayoutVars>
          <dgm:dir/>
          <dgm:resizeHandles val="exact"/>
        </dgm:presLayoutVars>
      </dgm:prSet>
      <dgm:spPr/>
    </dgm:pt>
    <dgm:pt modelId="{B9991164-180D-4E0F-9F94-1248B8A5417B}" type="pres">
      <dgm:prSet presAssocID="{B917F945-3EF4-4B17-A287-8D202ED4D155}" presName="compNode" presStyleCnt="0"/>
      <dgm:spPr/>
    </dgm:pt>
    <dgm:pt modelId="{42D7D30C-63C5-466F-9B3C-FDE614890765}" type="pres">
      <dgm:prSet presAssocID="{B917F945-3EF4-4B17-A287-8D202ED4D155}" presName="iconBgRect" presStyleLbl="bgShp" presStyleIdx="0" presStyleCnt="5"/>
      <dgm:spPr/>
    </dgm:pt>
    <dgm:pt modelId="{D20EC48A-09CD-46E3-A09C-1CA9C398AE07}" type="pres">
      <dgm:prSet presAssocID="{B917F945-3EF4-4B17-A287-8D202ED4D15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4E8439A-CCBC-427F-842F-ED14A70B5D3B}" type="pres">
      <dgm:prSet presAssocID="{B917F945-3EF4-4B17-A287-8D202ED4D155}" presName="spaceRect" presStyleCnt="0"/>
      <dgm:spPr/>
    </dgm:pt>
    <dgm:pt modelId="{62E89403-E543-47D4-9F4A-169E42345A9D}" type="pres">
      <dgm:prSet presAssocID="{B917F945-3EF4-4B17-A287-8D202ED4D155}" presName="textRect" presStyleLbl="revTx" presStyleIdx="0" presStyleCnt="5">
        <dgm:presLayoutVars>
          <dgm:chMax val="1"/>
          <dgm:chPref val="1"/>
        </dgm:presLayoutVars>
      </dgm:prSet>
      <dgm:spPr/>
    </dgm:pt>
    <dgm:pt modelId="{ECFB9CBD-B6DE-4042-BA79-237729A16FBA}" type="pres">
      <dgm:prSet presAssocID="{7FBF4FEF-F941-4A4C-BBF2-501C987864CA}" presName="sibTrans" presStyleLbl="sibTrans2D1" presStyleIdx="0" presStyleCnt="0"/>
      <dgm:spPr/>
    </dgm:pt>
    <dgm:pt modelId="{584DAAEA-FF12-48C8-A6B0-64FCFC3B8055}" type="pres">
      <dgm:prSet presAssocID="{52B43064-F2CC-426A-8EF5-921B3A68D4E3}" presName="compNode" presStyleCnt="0"/>
      <dgm:spPr/>
    </dgm:pt>
    <dgm:pt modelId="{BEFCC1EC-211F-4519-BD58-AACB49FADD03}" type="pres">
      <dgm:prSet presAssocID="{52B43064-F2CC-426A-8EF5-921B3A68D4E3}" presName="iconBgRect" presStyleLbl="bgShp" presStyleIdx="1" presStyleCnt="5"/>
      <dgm:spPr/>
    </dgm:pt>
    <dgm:pt modelId="{43CFE6D2-6B70-4BFC-8DED-14EF5CB420EE}" type="pres">
      <dgm:prSet presAssocID="{52B43064-F2CC-426A-8EF5-921B3A68D4E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D093F51C-8993-41E2-A2B0-0A4F71DD419A}" type="pres">
      <dgm:prSet presAssocID="{52B43064-F2CC-426A-8EF5-921B3A68D4E3}" presName="spaceRect" presStyleCnt="0"/>
      <dgm:spPr/>
    </dgm:pt>
    <dgm:pt modelId="{36571D16-6B29-408A-B07A-A792A8FC9266}" type="pres">
      <dgm:prSet presAssocID="{52B43064-F2CC-426A-8EF5-921B3A68D4E3}" presName="textRect" presStyleLbl="revTx" presStyleIdx="1" presStyleCnt="5">
        <dgm:presLayoutVars>
          <dgm:chMax val="1"/>
          <dgm:chPref val="1"/>
        </dgm:presLayoutVars>
      </dgm:prSet>
      <dgm:spPr/>
    </dgm:pt>
    <dgm:pt modelId="{43AEF377-3E7F-45DE-BEFC-230C63D35DF8}" type="pres">
      <dgm:prSet presAssocID="{148A3DD9-5C59-44F1-BF1E-2EDC26823035}" presName="sibTrans" presStyleLbl="sibTrans2D1" presStyleIdx="0" presStyleCnt="0"/>
      <dgm:spPr/>
    </dgm:pt>
    <dgm:pt modelId="{7B3D3103-9CD9-4948-9A31-A8BA283CF3F7}" type="pres">
      <dgm:prSet presAssocID="{C3E9BF79-88F7-4F62-86F2-3421F5EE4D57}" presName="compNode" presStyleCnt="0"/>
      <dgm:spPr/>
    </dgm:pt>
    <dgm:pt modelId="{25734258-658A-4024-A4A1-BC983748C4E6}" type="pres">
      <dgm:prSet presAssocID="{C3E9BF79-88F7-4F62-86F2-3421F5EE4D57}" presName="iconBgRect" presStyleLbl="bgShp" presStyleIdx="2" presStyleCnt="5"/>
      <dgm:spPr/>
    </dgm:pt>
    <dgm:pt modelId="{B1A487E3-E026-4FE6-BA6B-D5925504F236}" type="pres">
      <dgm:prSet presAssocID="{C3E9BF79-88F7-4F62-86F2-3421F5EE4D5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9B1CBB9E-C71C-415D-A30A-DA55CEF2B9A6}" type="pres">
      <dgm:prSet presAssocID="{C3E9BF79-88F7-4F62-86F2-3421F5EE4D57}" presName="spaceRect" presStyleCnt="0"/>
      <dgm:spPr/>
    </dgm:pt>
    <dgm:pt modelId="{94452542-FF14-4620-B965-519FAEB47405}" type="pres">
      <dgm:prSet presAssocID="{C3E9BF79-88F7-4F62-86F2-3421F5EE4D57}" presName="textRect" presStyleLbl="revTx" presStyleIdx="2" presStyleCnt="5">
        <dgm:presLayoutVars>
          <dgm:chMax val="1"/>
          <dgm:chPref val="1"/>
        </dgm:presLayoutVars>
      </dgm:prSet>
      <dgm:spPr/>
    </dgm:pt>
    <dgm:pt modelId="{39BA0AF0-479E-4A57-A4D3-08AAD7022DCE}" type="pres">
      <dgm:prSet presAssocID="{829053C3-BC3B-40AA-93B1-0CD76F81B149}" presName="sibTrans" presStyleLbl="sibTrans2D1" presStyleIdx="0" presStyleCnt="0"/>
      <dgm:spPr/>
    </dgm:pt>
    <dgm:pt modelId="{768C789F-67F0-4BBA-9856-92F0FDA38777}" type="pres">
      <dgm:prSet presAssocID="{D85A99BE-B8F4-4D1A-AE94-1AAC7F559A97}" presName="compNode" presStyleCnt="0"/>
      <dgm:spPr/>
    </dgm:pt>
    <dgm:pt modelId="{A5DEB7A9-3496-4FBE-A2F1-64A1D3553676}" type="pres">
      <dgm:prSet presAssocID="{D85A99BE-B8F4-4D1A-AE94-1AAC7F559A97}" presName="iconBgRect" presStyleLbl="bgShp" presStyleIdx="3" presStyleCnt="5"/>
      <dgm:spPr/>
    </dgm:pt>
    <dgm:pt modelId="{99C33132-B042-445F-8B41-9530E8CB0352}" type="pres">
      <dgm:prSet presAssocID="{D85A99BE-B8F4-4D1A-AE94-1AAC7F559A9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C8C5C81E-90F2-401E-A07A-B2FDC9254C7B}" type="pres">
      <dgm:prSet presAssocID="{D85A99BE-B8F4-4D1A-AE94-1AAC7F559A97}" presName="spaceRect" presStyleCnt="0"/>
      <dgm:spPr/>
    </dgm:pt>
    <dgm:pt modelId="{6AB38AC2-5100-4813-A4F5-348C19A73C1D}" type="pres">
      <dgm:prSet presAssocID="{D85A99BE-B8F4-4D1A-AE94-1AAC7F559A97}" presName="textRect" presStyleLbl="revTx" presStyleIdx="3" presStyleCnt="5">
        <dgm:presLayoutVars>
          <dgm:chMax val="1"/>
          <dgm:chPref val="1"/>
        </dgm:presLayoutVars>
      </dgm:prSet>
      <dgm:spPr/>
    </dgm:pt>
    <dgm:pt modelId="{BCDF7B0C-6D11-4908-84F1-1CF2DB0F1DFE}" type="pres">
      <dgm:prSet presAssocID="{53D658DF-C980-4655-851B-52F90EF76249}" presName="sibTrans" presStyleLbl="sibTrans2D1" presStyleIdx="0" presStyleCnt="0"/>
      <dgm:spPr/>
    </dgm:pt>
    <dgm:pt modelId="{46A541B2-0307-4F34-8C59-1C9770E0B8FA}" type="pres">
      <dgm:prSet presAssocID="{C687F384-51FD-4265-9B38-C5F18DEB0708}" presName="compNode" presStyleCnt="0"/>
      <dgm:spPr/>
    </dgm:pt>
    <dgm:pt modelId="{E2123203-4FA9-48F4-8E81-DDCCBCF17A46}" type="pres">
      <dgm:prSet presAssocID="{C687F384-51FD-4265-9B38-C5F18DEB0708}" presName="iconBgRect" presStyleLbl="bgShp" presStyleIdx="4" presStyleCnt="5"/>
      <dgm:spPr/>
    </dgm:pt>
    <dgm:pt modelId="{B989F730-028D-4C7A-B36E-EA6EF37DC319}" type="pres">
      <dgm:prSet presAssocID="{C687F384-51FD-4265-9B38-C5F18DEB070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37B146D1-76C0-406D-B638-710175E54B9A}" type="pres">
      <dgm:prSet presAssocID="{C687F384-51FD-4265-9B38-C5F18DEB0708}" presName="spaceRect" presStyleCnt="0"/>
      <dgm:spPr/>
    </dgm:pt>
    <dgm:pt modelId="{D2E6B8A2-712D-4D80-96AD-51F4482CD269}" type="pres">
      <dgm:prSet presAssocID="{C687F384-51FD-4265-9B38-C5F18DEB070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7E0C912-0332-4DB3-A517-E955F71B3E97}" srcId="{85F7BB95-0C6D-49CE-96B7-8B05A42B205D}" destId="{C3E9BF79-88F7-4F62-86F2-3421F5EE4D57}" srcOrd="2" destOrd="0" parTransId="{ECF2314B-7D04-4514-83EF-2125A74CECA5}" sibTransId="{829053C3-BC3B-40AA-93B1-0CD76F81B149}"/>
    <dgm:cxn modelId="{D905EB14-52CD-4A38-8891-0EFC924CAE4B}" srcId="{85F7BB95-0C6D-49CE-96B7-8B05A42B205D}" destId="{C687F384-51FD-4265-9B38-C5F18DEB0708}" srcOrd="4" destOrd="0" parTransId="{8FEDB06A-1FFE-433A-B22B-D0FEE10B9F3E}" sibTransId="{9906910F-A192-4513-B2DC-4D935DFD5119}"/>
    <dgm:cxn modelId="{4ACE381A-C1D3-4E0E-98F8-95D9959EF875}" type="presOf" srcId="{7FBF4FEF-F941-4A4C-BBF2-501C987864CA}" destId="{ECFB9CBD-B6DE-4042-BA79-237729A16FBA}" srcOrd="0" destOrd="0" presId="urn:microsoft.com/office/officeart/2018/2/layout/IconCircleList"/>
    <dgm:cxn modelId="{1A3A591C-22DA-498F-A3C9-02F2A3B99582}" type="presOf" srcId="{C687F384-51FD-4265-9B38-C5F18DEB0708}" destId="{D2E6B8A2-712D-4D80-96AD-51F4482CD269}" srcOrd="0" destOrd="0" presId="urn:microsoft.com/office/officeart/2018/2/layout/IconCircleList"/>
    <dgm:cxn modelId="{E5CC3C22-64EE-4207-97F1-AF179C314989}" type="presOf" srcId="{53D658DF-C980-4655-851B-52F90EF76249}" destId="{BCDF7B0C-6D11-4908-84F1-1CF2DB0F1DFE}" srcOrd="0" destOrd="0" presId="urn:microsoft.com/office/officeart/2018/2/layout/IconCircleList"/>
    <dgm:cxn modelId="{32055F61-6CB3-4D87-A43D-B23E1568BC1F}" srcId="{85F7BB95-0C6D-49CE-96B7-8B05A42B205D}" destId="{B917F945-3EF4-4B17-A287-8D202ED4D155}" srcOrd="0" destOrd="0" parTransId="{CFE21696-CA42-4765-8ABB-724A7E80AD79}" sibTransId="{7FBF4FEF-F941-4A4C-BBF2-501C987864CA}"/>
    <dgm:cxn modelId="{960FBF45-93B1-44AA-A38F-D2FA28BCE4FD}" type="presOf" srcId="{85F7BB95-0C6D-49CE-96B7-8B05A42B205D}" destId="{7C586E68-5FC1-41C1-A9BF-21A2B1D99EE0}" srcOrd="0" destOrd="0" presId="urn:microsoft.com/office/officeart/2018/2/layout/IconCircleList"/>
    <dgm:cxn modelId="{6BC11071-9251-4849-B964-D372DBEB9575}" srcId="{85F7BB95-0C6D-49CE-96B7-8B05A42B205D}" destId="{52B43064-F2CC-426A-8EF5-921B3A68D4E3}" srcOrd="1" destOrd="0" parTransId="{FF893013-C3E8-4DB3-87DE-5F2CEA86944B}" sibTransId="{148A3DD9-5C59-44F1-BF1E-2EDC26823035}"/>
    <dgm:cxn modelId="{8647EC77-BD34-4A70-B079-4FDD15EC6A4E}" type="presOf" srcId="{C3E9BF79-88F7-4F62-86F2-3421F5EE4D57}" destId="{94452542-FF14-4620-B965-519FAEB47405}" srcOrd="0" destOrd="0" presId="urn:microsoft.com/office/officeart/2018/2/layout/IconCircleList"/>
    <dgm:cxn modelId="{F1ACC059-84A0-46BF-9FB3-37B23AC2A642}" type="presOf" srcId="{829053C3-BC3B-40AA-93B1-0CD76F81B149}" destId="{39BA0AF0-479E-4A57-A4D3-08AAD7022DCE}" srcOrd="0" destOrd="0" presId="urn:microsoft.com/office/officeart/2018/2/layout/IconCircleList"/>
    <dgm:cxn modelId="{64641F7F-2C79-4DE2-8AE2-6F206AE74575}" type="presOf" srcId="{148A3DD9-5C59-44F1-BF1E-2EDC26823035}" destId="{43AEF377-3E7F-45DE-BEFC-230C63D35DF8}" srcOrd="0" destOrd="0" presId="urn:microsoft.com/office/officeart/2018/2/layout/IconCircleList"/>
    <dgm:cxn modelId="{FC31DE82-AF58-405F-BF5E-F504C5D2405D}" srcId="{85F7BB95-0C6D-49CE-96B7-8B05A42B205D}" destId="{D85A99BE-B8F4-4D1A-AE94-1AAC7F559A97}" srcOrd="3" destOrd="0" parTransId="{38E39BAF-03BB-440C-B485-8F8BDCE415B4}" sibTransId="{53D658DF-C980-4655-851B-52F90EF76249}"/>
    <dgm:cxn modelId="{BE94FD97-9C83-4C48-8ADF-1C4D80CE589D}" type="presOf" srcId="{52B43064-F2CC-426A-8EF5-921B3A68D4E3}" destId="{36571D16-6B29-408A-B07A-A792A8FC9266}" srcOrd="0" destOrd="0" presId="urn:microsoft.com/office/officeart/2018/2/layout/IconCircleList"/>
    <dgm:cxn modelId="{5B0A8198-857A-4B00-8C31-38D2D5EC3661}" type="presOf" srcId="{D85A99BE-B8F4-4D1A-AE94-1AAC7F559A97}" destId="{6AB38AC2-5100-4813-A4F5-348C19A73C1D}" srcOrd="0" destOrd="0" presId="urn:microsoft.com/office/officeart/2018/2/layout/IconCircleList"/>
    <dgm:cxn modelId="{EFB3A1A4-ED0B-48A5-8400-22195FB3AA2A}" type="presOf" srcId="{B917F945-3EF4-4B17-A287-8D202ED4D155}" destId="{62E89403-E543-47D4-9F4A-169E42345A9D}" srcOrd="0" destOrd="0" presId="urn:microsoft.com/office/officeart/2018/2/layout/IconCircleList"/>
    <dgm:cxn modelId="{D8929E03-3ACC-4686-8CAF-6A54B9E98D13}" type="presParOf" srcId="{7C586E68-5FC1-41C1-A9BF-21A2B1D99EE0}" destId="{BDB770A3-AB85-4EB3-B76A-683F02CF931A}" srcOrd="0" destOrd="0" presId="urn:microsoft.com/office/officeart/2018/2/layout/IconCircleList"/>
    <dgm:cxn modelId="{61443D69-A926-41D1-98B7-66106D81C3CB}" type="presParOf" srcId="{BDB770A3-AB85-4EB3-B76A-683F02CF931A}" destId="{B9991164-180D-4E0F-9F94-1248B8A5417B}" srcOrd="0" destOrd="0" presId="urn:microsoft.com/office/officeart/2018/2/layout/IconCircleList"/>
    <dgm:cxn modelId="{DAC38404-0BE2-4EE1-BA90-F178C167C165}" type="presParOf" srcId="{B9991164-180D-4E0F-9F94-1248B8A5417B}" destId="{42D7D30C-63C5-466F-9B3C-FDE614890765}" srcOrd="0" destOrd="0" presId="urn:microsoft.com/office/officeart/2018/2/layout/IconCircleList"/>
    <dgm:cxn modelId="{C2B2D9EC-4E74-46EE-AAB0-AEBB0FE4048A}" type="presParOf" srcId="{B9991164-180D-4E0F-9F94-1248B8A5417B}" destId="{D20EC48A-09CD-46E3-A09C-1CA9C398AE07}" srcOrd="1" destOrd="0" presId="urn:microsoft.com/office/officeart/2018/2/layout/IconCircleList"/>
    <dgm:cxn modelId="{1B5206ED-BB49-4877-AA71-12B9C2D9BD34}" type="presParOf" srcId="{B9991164-180D-4E0F-9F94-1248B8A5417B}" destId="{54E8439A-CCBC-427F-842F-ED14A70B5D3B}" srcOrd="2" destOrd="0" presId="urn:microsoft.com/office/officeart/2018/2/layout/IconCircleList"/>
    <dgm:cxn modelId="{BA7A190F-D6AE-4209-9B3F-45122CA732F7}" type="presParOf" srcId="{B9991164-180D-4E0F-9F94-1248B8A5417B}" destId="{62E89403-E543-47D4-9F4A-169E42345A9D}" srcOrd="3" destOrd="0" presId="urn:microsoft.com/office/officeart/2018/2/layout/IconCircleList"/>
    <dgm:cxn modelId="{DDFFD778-11D4-4041-B09E-C31E1B187CAD}" type="presParOf" srcId="{BDB770A3-AB85-4EB3-B76A-683F02CF931A}" destId="{ECFB9CBD-B6DE-4042-BA79-237729A16FBA}" srcOrd="1" destOrd="0" presId="urn:microsoft.com/office/officeart/2018/2/layout/IconCircleList"/>
    <dgm:cxn modelId="{60EC3063-B41C-4FD3-B719-5F1A6C0CF15C}" type="presParOf" srcId="{BDB770A3-AB85-4EB3-B76A-683F02CF931A}" destId="{584DAAEA-FF12-48C8-A6B0-64FCFC3B8055}" srcOrd="2" destOrd="0" presId="urn:microsoft.com/office/officeart/2018/2/layout/IconCircleList"/>
    <dgm:cxn modelId="{561CE9F6-F52F-4A2C-8DB8-6B64C93BC330}" type="presParOf" srcId="{584DAAEA-FF12-48C8-A6B0-64FCFC3B8055}" destId="{BEFCC1EC-211F-4519-BD58-AACB49FADD03}" srcOrd="0" destOrd="0" presId="urn:microsoft.com/office/officeart/2018/2/layout/IconCircleList"/>
    <dgm:cxn modelId="{4C921A4A-0690-466A-BCF8-1E4F38FD782C}" type="presParOf" srcId="{584DAAEA-FF12-48C8-A6B0-64FCFC3B8055}" destId="{43CFE6D2-6B70-4BFC-8DED-14EF5CB420EE}" srcOrd="1" destOrd="0" presId="urn:microsoft.com/office/officeart/2018/2/layout/IconCircleList"/>
    <dgm:cxn modelId="{DF004752-AAC8-4634-9B10-86E251222FD6}" type="presParOf" srcId="{584DAAEA-FF12-48C8-A6B0-64FCFC3B8055}" destId="{D093F51C-8993-41E2-A2B0-0A4F71DD419A}" srcOrd="2" destOrd="0" presId="urn:microsoft.com/office/officeart/2018/2/layout/IconCircleList"/>
    <dgm:cxn modelId="{7A55D4F1-3CE0-41A7-9800-2096E1E2B37F}" type="presParOf" srcId="{584DAAEA-FF12-48C8-A6B0-64FCFC3B8055}" destId="{36571D16-6B29-408A-B07A-A792A8FC9266}" srcOrd="3" destOrd="0" presId="urn:microsoft.com/office/officeart/2018/2/layout/IconCircleList"/>
    <dgm:cxn modelId="{37EE7065-42D2-45F2-81CD-95ED25454199}" type="presParOf" srcId="{BDB770A3-AB85-4EB3-B76A-683F02CF931A}" destId="{43AEF377-3E7F-45DE-BEFC-230C63D35DF8}" srcOrd="3" destOrd="0" presId="urn:microsoft.com/office/officeart/2018/2/layout/IconCircleList"/>
    <dgm:cxn modelId="{E392ACAB-1C5C-4535-8C30-944FA6C02E2E}" type="presParOf" srcId="{BDB770A3-AB85-4EB3-B76A-683F02CF931A}" destId="{7B3D3103-9CD9-4948-9A31-A8BA283CF3F7}" srcOrd="4" destOrd="0" presId="urn:microsoft.com/office/officeart/2018/2/layout/IconCircleList"/>
    <dgm:cxn modelId="{E91B56AC-0773-4948-AB7C-D2F99543D3DB}" type="presParOf" srcId="{7B3D3103-9CD9-4948-9A31-A8BA283CF3F7}" destId="{25734258-658A-4024-A4A1-BC983748C4E6}" srcOrd="0" destOrd="0" presId="urn:microsoft.com/office/officeart/2018/2/layout/IconCircleList"/>
    <dgm:cxn modelId="{315EC1A3-7AE0-4CB6-AB8C-13CA8AD2D4C4}" type="presParOf" srcId="{7B3D3103-9CD9-4948-9A31-A8BA283CF3F7}" destId="{B1A487E3-E026-4FE6-BA6B-D5925504F236}" srcOrd="1" destOrd="0" presId="urn:microsoft.com/office/officeart/2018/2/layout/IconCircleList"/>
    <dgm:cxn modelId="{F5FA07D2-A199-430E-A8E6-A6D4CB90EA1F}" type="presParOf" srcId="{7B3D3103-9CD9-4948-9A31-A8BA283CF3F7}" destId="{9B1CBB9E-C71C-415D-A30A-DA55CEF2B9A6}" srcOrd="2" destOrd="0" presId="urn:microsoft.com/office/officeart/2018/2/layout/IconCircleList"/>
    <dgm:cxn modelId="{6E28F789-1042-4D3A-BD91-5F69A934ED8E}" type="presParOf" srcId="{7B3D3103-9CD9-4948-9A31-A8BA283CF3F7}" destId="{94452542-FF14-4620-B965-519FAEB47405}" srcOrd="3" destOrd="0" presId="urn:microsoft.com/office/officeart/2018/2/layout/IconCircleList"/>
    <dgm:cxn modelId="{F3002022-F81F-4FEF-BDD3-1D1FDF2885FF}" type="presParOf" srcId="{BDB770A3-AB85-4EB3-B76A-683F02CF931A}" destId="{39BA0AF0-479E-4A57-A4D3-08AAD7022DCE}" srcOrd="5" destOrd="0" presId="urn:microsoft.com/office/officeart/2018/2/layout/IconCircleList"/>
    <dgm:cxn modelId="{549F85A4-5F01-4626-B89E-A92CF7BFBBAE}" type="presParOf" srcId="{BDB770A3-AB85-4EB3-B76A-683F02CF931A}" destId="{768C789F-67F0-4BBA-9856-92F0FDA38777}" srcOrd="6" destOrd="0" presId="urn:microsoft.com/office/officeart/2018/2/layout/IconCircleList"/>
    <dgm:cxn modelId="{EB308B7A-7368-4DAD-921D-54FB2F33BEF9}" type="presParOf" srcId="{768C789F-67F0-4BBA-9856-92F0FDA38777}" destId="{A5DEB7A9-3496-4FBE-A2F1-64A1D3553676}" srcOrd="0" destOrd="0" presId="urn:microsoft.com/office/officeart/2018/2/layout/IconCircleList"/>
    <dgm:cxn modelId="{CB380B11-8D76-4385-A12E-29020A2F77DD}" type="presParOf" srcId="{768C789F-67F0-4BBA-9856-92F0FDA38777}" destId="{99C33132-B042-445F-8B41-9530E8CB0352}" srcOrd="1" destOrd="0" presId="urn:microsoft.com/office/officeart/2018/2/layout/IconCircleList"/>
    <dgm:cxn modelId="{DD2041E7-9C02-42DD-B3D2-04FCA87CAAE3}" type="presParOf" srcId="{768C789F-67F0-4BBA-9856-92F0FDA38777}" destId="{C8C5C81E-90F2-401E-A07A-B2FDC9254C7B}" srcOrd="2" destOrd="0" presId="urn:microsoft.com/office/officeart/2018/2/layout/IconCircleList"/>
    <dgm:cxn modelId="{D2261298-80AD-4900-808F-E787541379C2}" type="presParOf" srcId="{768C789F-67F0-4BBA-9856-92F0FDA38777}" destId="{6AB38AC2-5100-4813-A4F5-348C19A73C1D}" srcOrd="3" destOrd="0" presId="urn:microsoft.com/office/officeart/2018/2/layout/IconCircleList"/>
    <dgm:cxn modelId="{0D5F97C6-68EF-4E86-AD22-05E1A9EBBBB2}" type="presParOf" srcId="{BDB770A3-AB85-4EB3-B76A-683F02CF931A}" destId="{BCDF7B0C-6D11-4908-84F1-1CF2DB0F1DFE}" srcOrd="7" destOrd="0" presId="urn:microsoft.com/office/officeart/2018/2/layout/IconCircleList"/>
    <dgm:cxn modelId="{42B6A11D-55BC-433C-A428-92BE03AEBBF2}" type="presParOf" srcId="{BDB770A3-AB85-4EB3-B76A-683F02CF931A}" destId="{46A541B2-0307-4F34-8C59-1C9770E0B8FA}" srcOrd="8" destOrd="0" presId="urn:microsoft.com/office/officeart/2018/2/layout/IconCircleList"/>
    <dgm:cxn modelId="{551428C9-7FA9-4DC1-B8EC-6BAC8A15A765}" type="presParOf" srcId="{46A541B2-0307-4F34-8C59-1C9770E0B8FA}" destId="{E2123203-4FA9-48F4-8E81-DDCCBCF17A46}" srcOrd="0" destOrd="0" presId="urn:microsoft.com/office/officeart/2018/2/layout/IconCircleList"/>
    <dgm:cxn modelId="{FA6A32D3-A6CA-4586-9D3D-46FD74CDF55C}" type="presParOf" srcId="{46A541B2-0307-4F34-8C59-1C9770E0B8FA}" destId="{B989F730-028D-4C7A-B36E-EA6EF37DC319}" srcOrd="1" destOrd="0" presId="urn:microsoft.com/office/officeart/2018/2/layout/IconCircleList"/>
    <dgm:cxn modelId="{EF7784DE-6403-472D-9C3C-E5766A20F339}" type="presParOf" srcId="{46A541B2-0307-4F34-8C59-1C9770E0B8FA}" destId="{37B146D1-76C0-406D-B638-710175E54B9A}" srcOrd="2" destOrd="0" presId="urn:microsoft.com/office/officeart/2018/2/layout/IconCircleList"/>
    <dgm:cxn modelId="{282BCEA2-D6BE-4AB3-9D95-170FEAA0510B}" type="presParOf" srcId="{46A541B2-0307-4F34-8C59-1C9770E0B8FA}" destId="{D2E6B8A2-712D-4D80-96AD-51F4482CD26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FD702E-0EEF-444E-B037-B45033C9F34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7475B71-CD8F-496D-A6D8-3960A7ECC97A}">
      <dgm:prSet/>
      <dgm:spPr/>
      <dgm:t>
        <a:bodyPr/>
        <a:lstStyle/>
        <a:p>
          <a:r>
            <a:rPr lang="en-US" b="0"/>
            <a:t>Data Collection: Audio recordings categorized by issue type.</a:t>
          </a:r>
          <a:endParaRPr lang="en-US"/>
        </a:p>
      </dgm:t>
    </dgm:pt>
    <dgm:pt modelId="{5E97CBEC-B581-463B-AE18-2B9184405D00}" type="parTrans" cxnId="{7C3E21EC-7B7B-4AD0-996B-3145F55CB998}">
      <dgm:prSet/>
      <dgm:spPr/>
      <dgm:t>
        <a:bodyPr/>
        <a:lstStyle/>
        <a:p>
          <a:endParaRPr lang="en-US"/>
        </a:p>
      </dgm:t>
    </dgm:pt>
    <dgm:pt modelId="{7502DD85-D2B7-4517-811D-0A36881880C6}" type="sibTrans" cxnId="{7C3E21EC-7B7B-4AD0-996B-3145F55CB998}">
      <dgm:prSet/>
      <dgm:spPr/>
      <dgm:t>
        <a:bodyPr/>
        <a:lstStyle/>
        <a:p>
          <a:endParaRPr lang="en-US"/>
        </a:p>
      </dgm:t>
    </dgm:pt>
    <dgm:pt modelId="{1512EF73-038E-4AFF-B8DC-A802574C0D49}">
      <dgm:prSet/>
      <dgm:spPr/>
      <dgm:t>
        <a:bodyPr/>
        <a:lstStyle/>
        <a:p>
          <a:r>
            <a:rPr lang="en-US" b="0"/>
            <a:t>Feature Extraction: 20-dimensional MFCCs extracted using Librosa.</a:t>
          </a:r>
          <a:endParaRPr lang="en-US"/>
        </a:p>
      </dgm:t>
    </dgm:pt>
    <dgm:pt modelId="{C04F3AF7-23A4-4915-880B-B3B8BC2ABA94}" type="parTrans" cxnId="{10F8ABD3-988C-4874-8F05-65075FA6FF07}">
      <dgm:prSet/>
      <dgm:spPr/>
      <dgm:t>
        <a:bodyPr/>
        <a:lstStyle/>
        <a:p>
          <a:endParaRPr lang="en-US"/>
        </a:p>
      </dgm:t>
    </dgm:pt>
    <dgm:pt modelId="{B888D34E-E492-4EA2-8504-28FA2B2FB0AC}" type="sibTrans" cxnId="{10F8ABD3-988C-4874-8F05-65075FA6FF07}">
      <dgm:prSet/>
      <dgm:spPr/>
      <dgm:t>
        <a:bodyPr/>
        <a:lstStyle/>
        <a:p>
          <a:endParaRPr lang="en-US"/>
        </a:p>
      </dgm:t>
    </dgm:pt>
    <dgm:pt modelId="{5916E587-FAFE-466E-ACF4-F4F9D9F75377}">
      <dgm:prSet/>
      <dgm:spPr/>
      <dgm:t>
        <a:bodyPr/>
        <a:lstStyle/>
        <a:p>
          <a:r>
            <a:rPr lang="en-US" b="0"/>
            <a:t>Data Preprocessing: Label encoding, standardization, data shuffling.</a:t>
          </a:r>
          <a:endParaRPr lang="en-US"/>
        </a:p>
      </dgm:t>
    </dgm:pt>
    <dgm:pt modelId="{C2A62A76-A8F6-4D09-8BEF-747329E2CADB}" type="parTrans" cxnId="{9D10F6C4-3900-48F7-BEA9-C5803D5BE9A2}">
      <dgm:prSet/>
      <dgm:spPr/>
      <dgm:t>
        <a:bodyPr/>
        <a:lstStyle/>
        <a:p>
          <a:endParaRPr lang="en-US"/>
        </a:p>
      </dgm:t>
    </dgm:pt>
    <dgm:pt modelId="{A7DFA56A-7C15-48B3-9578-2735BC2B7B5D}" type="sibTrans" cxnId="{9D10F6C4-3900-48F7-BEA9-C5803D5BE9A2}">
      <dgm:prSet/>
      <dgm:spPr/>
      <dgm:t>
        <a:bodyPr/>
        <a:lstStyle/>
        <a:p>
          <a:endParaRPr lang="en-US"/>
        </a:p>
      </dgm:t>
    </dgm:pt>
    <dgm:pt modelId="{981663D7-9FD2-463A-AA86-3F5F8291E57C}">
      <dgm:prSet/>
      <dgm:spPr/>
      <dgm:t>
        <a:bodyPr/>
        <a:lstStyle/>
        <a:p>
          <a:r>
            <a:rPr lang="en-US" b="0"/>
            <a:t>Data Augmentation: Gaussian noise added to MFCCs to simulate real-world noise variations.</a:t>
          </a:r>
          <a:endParaRPr lang="en-US"/>
        </a:p>
      </dgm:t>
    </dgm:pt>
    <dgm:pt modelId="{A276B188-9E86-499C-AB48-2F8607B36D78}" type="parTrans" cxnId="{26127447-81F6-4908-82C3-9C522A67D24C}">
      <dgm:prSet/>
      <dgm:spPr/>
      <dgm:t>
        <a:bodyPr/>
        <a:lstStyle/>
        <a:p>
          <a:endParaRPr lang="en-US"/>
        </a:p>
      </dgm:t>
    </dgm:pt>
    <dgm:pt modelId="{DBE6728D-0FA9-41F9-8A38-B9AA85A3663D}" type="sibTrans" cxnId="{26127447-81F6-4908-82C3-9C522A67D24C}">
      <dgm:prSet/>
      <dgm:spPr/>
      <dgm:t>
        <a:bodyPr/>
        <a:lstStyle/>
        <a:p>
          <a:endParaRPr lang="en-US"/>
        </a:p>
      </dgm:t>
    </dgm:pt>
    <dgm:pt modelId="{39A26203-19F4-46BC-881A-25BBF081AA8F}">
      <dgm:prSet/>
      <dgm:spPr/>
      <dgm:t>
        <a:bodyPr/>
        <a:lstStyle/>
        <a:p>
          <a:r>
            <a:rPr lang="en-US" b="0"/>
            <a:t>Train-Test Split: Manual split used for simplicity (200 train / 19 test).</a:t>
          </a:r>
          <a:endParaRPr lang="en-US"/>
        </a:p>
      </dgm:t>
    </dgm:pt>
    <dgm:pt modelId="{53964D3E-0AFE-4D4A-8149-FD69DF8C3995}" type="parTrans" cxnId="{CDEB953F-0944-4326-A6AB-E06EC9524360}">
      <dgm:prSet/>
      <dgm:spPr/>
      <dgm:t>
        <a:bodyPr/>
        <a:lstStyle/>
        <a:p>
          <a:endParaRPr lang="en-US"/>
        </a:p>
      </dgm:t>
    </dgm:pt>
    <dgm:pt modelId="{39EFE21C-8207-4F32-A97A-02390C34CC68}" type="sibTrans" cxnId="{CDEB953F-0944-4326-A6AB-E06EC9524360}">
      <dgm:prSet/>
      <dgm:spPr/>
      <dgm:t>
        <a:bodyPr/>
        <a:lstStyle/>
        <a:p>
          <a:endParaRPr lang="en-US"/>
        </a:p>
      </dgm:t>
    </dgm:pt>
    <dgm:pt modelId="{039750AA-B42C-412F-889D-700539840116}" type="pres">
      <dgm:prSet presAssocID="{49FD702E-0EEF-444E-B037-B45033C9F34B}" presName="root" presStyleCnt="0">
        <dgm:presLayoutVars>
          <dgm:dir/>
          <dgm:resizeHandles val="exact"/>
        </dgm:presLayoutVars>
      </dgm:prSet>
      <dgm:spPr/>
    </dgm:pt>
    <dgm:pt modelId="{545C69E0-577A-40EE-97AD-CFB1EEAA093E}" type="pres">
      <dgm:prSet presAssocID="{49FD702E-0EEF-444E-B037-B45033C9F34B}" presName="container" presStyleCnt="0">
        <dgm:presLayoutVars>
          <dgm:dir/>
          <dgm:resizeHandles val="exact"/>
        </dgm:presLayoutVars>
      </dgm:prSet>
      <dgm:spPr/>
    </dgm:pt>
    <dgm:pt modelId="{D1918139-F4EA-424E-9462-A449CFF7287E}" type="pres">
      <dgm:prSet presAssocID="{67475B71-CD8F-496D-A6D8-3960A7ECC97A}" presName="compNode" presStyleCnt="0"/>
      <dgm:spPr/>
    </dgm:pt>
    <dgm:pt modelId="{C1D88A5A-EBF2-4CBE-A551-CC4C53C09002}" type="pres">
      <dgm:prSet presAssocID="{67475B71-CD8F-496D-A6D8-3960A7ECC97A}" presName="iconBgRect" presStyleLbl="bgShp" presStyleIdx="0" presStyleCnt="5"/>
      <dgm:spPr/>
    </dgm:pt>
    <dgm:pt modelId="{06458986-4FF6-4974-8067-2EB58789E584}" type="pres">
      <dgm:prSet presAssocID="{67475B71-CD8F-496D-A6D8-3960A7ECC97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C76ECF7D-0391-45A5-8BC8-1CA0148512A7}" type="pres">
      <dgm:prSet presAssocID="{67475B71-CD8F-496D-A6D8-3960A7ECC97A}" presName="spaceRect" presStyleCnt="0"/>
      <dgm:spPr/>
    </dgm:pt>
    <dgm:pt modelId="{2A47AC71-52A1-48C5-879E-B3D3656BD3EF}" type="pres">
      <dgm:prSet presAssocID="{67475B71-CD8F-496D-A6D8-3960A7ECC97A}" presName="textRect" presStyleLbl="revTx" presStyleIdx="0" presStyleCnt="5">
        <dgm:presLayoutVars>
          <dgm:chMax val="1"/>
          <dgm:chPref val="1"/>
        </dgm:presLayoutVars>
      </dgm:prSet>
      <dgm:spPr/>
    </dgm:pt>
    <dgm:pt modelId="{35C1CEA1-64C0-4BFD-8D66-96022FE1458A}" type="pres">
      <dgm:prSet presAssocID="{7502DD85-D2B7-4517-811D-0A36881880C6}" presName="sibTrans" presStyleLbl="sibTrans2D1" presStyleIdx="0" presStyleCnt="0"/>
      <dgm:spPr/>
    </dgm:pt>
    <dgm:pt modelId="{D78B20A8-39C6-40F2-B735-D467C05D5555}" type="pres">
      <dgm:prSet presAssocID="{1512EF73-038E-4AFF-B8DC-A802574C0D49}" presName="compNode" presStyleCnt="0"/>
      <dgm:spPr/>
    </dgm:pt>
    <dgm:pt modelId="{72B8EE14-CB91-46B0-8E50-539C26ADABD6}" type="pres">
      <dgm:prSet presAssocID="{1512EF73-038E-4AFF-B8DC-A802574C0D49}" presName="iconBgRect" presStyleLbl="bgShp" presStyleIdx="1" presStyleCnt="5"/>
      <dgm:spPr/>
    </dgm:pt>
    <dgm:pt modelId="{8CF4612B-3578-4E3C-8AC1-FC870CCB6FA7}" type="pres">
      <dgm:prSet presAssocID="{1512EF73-038E-4AFF-B8DC-A802574C0D4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E4F994A-16FC-4DCC-B6F9-FB04A0215AE2}" type="pres">
      <dgm:prSet presAssocID="{1512EF73-038E-4AFF-B8DC-A802574C0D49}" presName="spaceRect" presStyleCnt="0"/>
      <dgm:spPr/>
    </dgm:pt>
    <dgm:pt modelId="{96BF2D2D-F2DB-490D-A01E-A9148915A976}" type="pres">
      <dgm:prSet presAssocID="{1512EF73-038E-4AFF-B8DC-A802574C0D49}" presName="textRect" presStyleLbl="revTx" presStyleIdx="1" presStyleCnt="5">
        <dgm:presLayoutVars>
          <dgm:chMax val="1"/>
          <dgm:chPref val="1"/>
        </dgm:presLayoutVars>
      </dgm:prSet>
      <dgm:spPr/>
    </dgm:pt>
    <dgm:pt modelId="{6DFDA1DC-259D-4D01-9F84-232292C8E9EE}" type="pres">
      <dgm:prSet presAssocID="{B888D34E-E492-4EA2-8504-28FA2B2FB0AC}" presName="sibTrans" presStyleLbl="sibTrans2D1" presStyleIdx="0" presStyleCnt="0"/>
      <dgm:spPr/>
    </dgm:pt>
    <dgm:pt modelId="{1817B2D0-C42F-47F2-94CF-5983356867E9}" type="pres">
      <dgm:prSet presAssocID="{5916E587-FAFE-466E-ACF4-F4F9D9F75377}" presName="compNode" presStyleCnt="0"/>
      <dgm:spPr/>
    </dgm:pt>
    <dgm:pt modelId="{E81B0363-740C-4770-89B0-E0CC253131C8}" type="pres">
      <dgm:prSet presAssocID="{5916E587-FAFE-466E-ACF4-F4F9D9F75377}" presName="iconBgRect" presStyleLbl="bgShp" presStyleIdx="2" presStyleCnt="5"/>
      <dgm:spPr/>
    </dgm:pt>
    <dgm:pt modelId="{963DCD1E-E142-4C43-9468-85A0F01ED865}" type="pres">
      <dgm:prSet presAssocID="{5916E587-FAFE-466E-ACF4-F4F9D9F7537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ED54C5EC-2DB8-4802-9148-7D129AB26E1F}" type="pres">
      <dgm:prSet presAssocID="{5916E587-FAFE-466E-ACF4-F4F9D9F75377}" presName="spaceRect" presStyleCnt="0"/>
      <dgm:spPr/>
    </dgm:pt>
    <dgm:pt modelId="{F3DEA9CE-2909-47A9-B84E-AB9066677047}" type="pres">
      <dgm:prSet presAssocID="{5916E587-FAFE-466E-ACF4-F4F9D9F75377}" presName="textRect" presStyleLbl="revTx" presStyleIdx="2" presStyleCnt="5">
        <dgm:presLayoutVars>
          <dgm:chMax val="1"/>
          <dgm:chPref val="1"/>
        </dgm:presLayoutVars>
      </dgm:prSet>
      <dgm:spPr/>
    </dgm:pt>
    <dgm:pt modelId="{3A3EB0E0-7052-4274-B0E6-CEDB5A42F58E}" type="pres">
      <dgm:prSet presAssocID="{A7DFA56A-7C15-48B3-9578-2735BC2B7B5D}" presName="sibTrans" presStyleLbl="sibTrans2D1" presStyleIdx="0" presStyleCnt="0"/>
      <dgm:spPr/>
    </dgm:pt>
    <dgm:pt modelId="{8E684873-A0F2-433E-990B-FD672C72BE94}" type="pres">
      <dgm:prSet presAssocID="{981663D7-9FD2-463A-AA86-3F5F8291E57C}" presName="compNode" presStyleCnt="0"/>
      <dgm:spPr/>
    </dgm:pt>
    <dgm:pt modelId="{1589A3F2-7FBB-492C-9247-B2BD2FE41DF4}" type="pres">
      <dgm:prSet presAssocID="{981663D7-9FD2-463A-AA86-3F5F8291E57C}" presName="iconBgRect" presStyleLbl="bgShp" presStyleIdx="3" presStyleCnt="5"/>
      <dgm:spPr/>
    </dgm:pt>
    <dgm:pt modelId="{5805D39F-969C-452E-B5EA-C1D5B2DBDC90}" type="pres">
      <dgm:prSet presAssocID="{981663D7-9FD2-463A-AA86-3F5F8291E57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11C9D2E-80D1-4F5D-B7BC-552D1A4A8E30}" type="pres">
      <dgm:prSet presAssocID="{981663D7-9FD2-463A-AA86-3F5F8291E57C}" presName="spaceRect" presStyleCnt="0"/>
      <dgm:spPr/>
    </dgm:pt>
    <dgm:pt modelId="{DF50A9E0-46E6-4186-A9BF-B9EB80F25993}" type="pres">
      <dgm:prSet presAssocID="{981663D7-9FD2-463A-AA86-3F5F8291E57C}" presName="textRect" presStyleLbl="revTx" presStyleIdx="3" presStyleCnt="5">
        <dgm:presLayoutVars>
          <dgm:chMax val="1"/>
          <dgm:chPref val="1"/>
        </dgm:presLayoutVars>
      </dgm:prSet>
      <dgm:spPr/>
    </dgm:pt>
    <dgm:pt modelId="{B361DA07-6BA5-48E8-8D7C-A0B403C2C8BD}" type="pres">
      <dgm:prSet presAssocID="{DBE6728D-0FA9-41F9-8A38-B9AA85A3663D}" presName="sibTrans" presStyleLbl="sibTrans2D1" presStyleIdx="0" presStyleCnt="0"/>
      <dgm:spPr/>
    </dgm:pt>
    <dgm:pt modelId="{C4146EA0-0E3A-466B-B860-8816D5F435D8}" type="pres">
      <dgm:prSet presAssocID="{39A26203-19F4-46BC-881A-25BBF081AA8F}" presName="compNode" presStyleCnt="0"/>
      <dgm:spPr/>
    </dgm:pt>
    <dgm:pt modelId="{1FCC3D6F-30CD-4C5F-B6F8-1C26267E2211}" type="pres">
      <dgm:prSet presAssocID="{39A26203-19F4-46BC-881A-25BBF081AA8F}" presName="iconBgRect" presStyleLbl="bgShp" presStyleIdx="4" presStyleCnt="5"/>
      <dgm:spPr/>
    </dgm:pt>
    <dgm:pt modelId="{27248308-8E85-459D-92C0-26AA825372ED}" type="pres">
      <dgm:prSet presAssocID="{39A26203-19F4-46BC-881A-25BBF081AA8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6B655071-41BA-4ECA-ADA3-C2D95DB828EB}" type="pres">
      <dgm:prSet presAssocID="{39A26203-19F4-46BC-881A-25BBF081AA8F}" presName="spaceRect" presStyleCnt="0"/>
      <dgm:spPr/>
    </dgm:pt>
    <dgm:pt modelId="{50544BF4-647A-433D-83A6-00FED01E9213}" type="pres">
      <dgm:prSet presAssocID="{39A26203-19F4-46BC-881A-25BBF081AA8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8B87214-36ED-4059-818E-DC93CE4F7FC9}" type="presOf" srcId="{39A26203-19F4-46BC-881A-25BBF081AA8F}" destId="{50544BF4-647A-433D-83A6-00FED01E9213}" srcOrd="0" destOrd="0" presId="urn:microsoft.com/office/officeart/2018/2/layout/IconCircleList"/>
    <dgm:cxn modelId="{8BF5942C-E638-4AB7-AAA7-BFA283CF5026}" type="presOf" srcId="{B888D34E-E492-4EA2-8504-28FA2B2FB0AC}" destId="{6DFDA1DC-259D-4D01-9F84-232292C8E9EE}" srcOrd="0" destOrd="0" presId="urn:microsoft.com/office/officeart/2018/2/layout/IconCircleList"/>
    <dgm:cxn modelId="{EEDD3033-BD1D-47D7-8BAF-924C3FE250A6}" type="presOf" srcId="{1512EF73-038E-4AFF-B8DC-A802574C0D49}" destId="{96BF2D2D-F2DB-490D-A01E-A9148915A976}" srcOrd="0" destOrd="0" presId="urn:microsoft.com/office/officeart/2018/2/layout/IconCircleList"/>
    <dgm:cxn modelId="{4B83D739-1EC9-4A0F-9B3F-A2F52064A802}" type="presOf" srcId="{DBE6728D-0FA9-41F9-8A38-B9AA85A3663D}" destId="{B361DA07-6BA5-48E8-8D7C-A0B403C2C8BD}" srcOrd="0" destOrd="0" presId="urn:microsoft.com/office/officeart/2018/2/layout/IconCircleList"/>
    <dgm:cxn modelId="{CDEB953F-0944-4326-A6AB-E06EC9524360}" srcId="{49FD702E-0EEF-444E-B037-B45033C9F34B}" destId="{39A26203-19F4-46BC-881A-25BBF081AA8F}" srcOrd="4" destOrd="0" parTransId="{53964D3E-0AFE-4D4A-8149-FD69DF8C3995}" sibTransId="{39EFE21C-8207-4F32-A97A-02390C34CC68}"/>
    <dgm:cxn modelId="{1ECB4465-1A54-4BCA-8DFA-7647A6A3A1EF}" type="presOf" srcId="{5916E587-FAFE-466E-ACF4-F4F9D9F75377}" destId="{F3DEA9CE-2909-47A9-B84E-AB9066677047}" srcOrd="0" destOrd="0" presId="urn:microsoft.com/office/officeart/2018/2/layout/IconCircleList"/>
    <dgm:cxn modelId="{CF05D866-B55B-49F3-8D59-3BFF4FDD19D4}" type="presOf" srcId="{981663D7-9FD2-463A-AA86-3F5F8291E57C}" destId="{DF50A9E0-46E6-4186-A9BF-B9EB80F25993}" srcOrd="0" destOrd="0" presId="urn:microsoft.com/office/officeart/2018/2/layout/IconCircleList"/>
    <dgm:cxn modelId="{26127447-81F6-4908-82C3-9C522A67D24C}" srcId="{49FD702E-0EEF-444E-B037-B45033C9F34B}" destId="{981663D7-9FD2-463A-AA86-3F5F8291E57C}" srcOrd="3" destOrd="0" parTransId="{A276B188-9E86-499C-AB48-2F8607B36D78}" sibTransId="{DBE6728D-0FA9-41F9-8A38-B9AA85A3663D}"/>
    <dgm:cxn modelId="{8559E3B9-8F9B-4E68-BFF8-21286EFB79F2}" type="presOf" srcId="{67475B71-CD8F-496D-A6D8-3960A7ECC97A}" destId="{2A47AC71-52A1-48C5-879E-B3D3656BD3EF}" srcOrd="0" destOrd="0" presId="urn:microsoft.com/office/officeart/2018/2/layout/IconCircleList"/>
    <dgm:cxn modelId="{9D10F6C4-3900-48F7-BEA9-C5803D5BE9A2}" srcId="{49FD702E-0EEF-444E-B037-B45033C9F34B}" destId="{5916E587-FAFE-466E-ACF4-F4F9D9F75377}" srcOrd="2" destOrd="0" parTransId="{C2A62A76-A8F6-4D09-8BEF-747329E2CADB}" sibTransId="{A7DFA56A-7C15-48B3-9578-2735BC2B7B5D}"/>
    <dgm:cxn modelId="{7BB85FD3-F331-4143-BAE8-7BE6D4A76A5B}" type="presOf" srcId="{49FD702E-0EEF-444E-B037-B45033C9F34B}" destId="{039750AA-B42C-412F-889D-700539840116}" srcOrd="0" destOrd="0" presId="urn:microsoft.com/office/officeart/2018/2/layout/IconCircleList"/>
    <dgm:cxn modelId="{10F8ABD3-988C-4874-8F05-65075FA6FF07}" srcId="{49FD702E-0EEF-444E-B037-B45033C9F34B}" destId="{1512EF73-038E-4AFF-B8DC-A802574C0D49}" srcOrd="1" destOrd="0" parTransId="{C04F3AF7-23A4-4915-880B-B3B8BC2ABA94}" sibTransId="{B888D34E-E492-4EA2-8504-28FA2B2FB0AC}"/>
    <dgm:cxn modelId="{C44E62DE-6EF6-4A4B-A9FD-5A718E07D637}" type="presOf" srcId="{A7DFA56A-7C15-48B3-9578-2735BC2B7B5D}" destId="{3A3EB0E0-7052-4274-B0E6-CEDB5A42F58E}" srcOrd="0" destOrd="0" presId="urn:microsoft.com/office/officeart/2018/2/layout/IconCircleList"/>
    <dgm:cxn modelId="{7C3E21EC-7B7B-4AD0-996B-3145F55CB998}" srcId="{49FD702E-0EEF-444E-B037-B45033C9F34B}" destId="{67475B71-CD8F-496D-A6D8-3960A7ECC97A}" srcOrd="0" destOrd="0" parTransId="{5E97CBEC-B581-463B-AE18-2B9184405D00}" sibTransId="{7502DD85-D2B7-4517-811D-0A36881880C6}"/>
    <dgm:cxn modelId="{4D3BB6EC-DD46-4CC6-9382-9EC84FF19725}" type="presOf" srcId="{7502DD85-D2B7-4517-811D-0A36881880C6}" destId="{35C1CEA1-64C0-4BFD-8D66-96022FE1458A}" srcOrd="0" destOrd="0" presId="urn:microsoft.com/office/officeart/2018/2/layout/IconCircleList"/>
    <dgm:cxn modelId="{DA02868F-F0E6-4914-BEE8-234E851ACEA5}" type="presParOf" srcId="{039750AA-B42C-412F-889D-700539840116}" destId="{545C69E0-577A-40EE-97AD-CFB1EEAA093E}" srcOrd="0" destOrd="0" presId="urn:microsoft.com/office/officeart/2018/2/layout/IconCircleList"/>
    <dgm:cxn modelId="{C88F6F54-D769-4BA3-8C3D-F97496EA6A79}" type="presParOf" srcId="{545C69E0-577A-40EE-97AD-CFB1EEAA093E}" destId="{D1918139-F4EA-424E-9462-A449CFF7287E}" srcOrd="0" destOrd="0" presId="urn:microsoft.com/office/officeart/2018/2/layout/IconCircleList"/>
    <dgm:cxn modelId="{3E51BAA3-7FFA-4AFC-92B4-88B5CE0261A8}" type="presParOf" srcId="{D1918139-F4EA-424E-9462-A449CFF7287E}" destId="{C1D88A5A-EBF2-4CBE-A551-CC4C53C09002}" srcOrd="0" destOrd="0" presId="urn:microsoft.com/office/officeart/2018/2/layout/IconCircleList"/>
    <dgm:cxn modelId="{D55EA5AA-143B-423E-B1F5-703531024E32}" type="presParOf" srcId="{D1918139-F4EA-424E-9462-A449CFF7287E}" destId="{06458986-4FF6-4974-8067-2EB58789E584}" srcOrd="1" destOrd="0" presId="urn:microsoft.com/office/officeart/2018/2/layout/IconCircleList"/>
    <dgm:cxn modelId="{620AF320-F08C-4B9E-AAC1-CDCAADE78BC8}" type="presParOf" srcId="{D1918139-F4EA-424E-9462-A449CFF7287E}" destId="{C76ECF7D-0391-45A5-8BC8-1CA0148512A7}" srcOrd="2" destOrd="0" presId="urn:microsoft.com/office/officeart/2018/2/layout/IconCircleList"/>
    <dgm:cxn modelId="{DF72D2BD-CED5-4E0C-A66F-EAEFBCC09618}" type="presParOf" srcId="{D1918139-F4EA-424E-9462-A449CFF7287E}" destId="{2A47AC71-52A1-48C5-879E-B3D3656BD3EF}" srcOrd="3" destOrd="0" presId="urn:microsoft.com/office/officeart/2018/2/layout/IconCircleList"/>
    <dgm:cxn modelId="{C2473CE8-A169-443B-82B1-63AC97E65A7C}" type="presParOf" srcId="{545C69E0-577A-40EE-97AD-CFB1EEAA093E}" destId="{35C1CEA1-64C0-4BFD-8D66-96022FE1458A}" srcOrd="1" destOrd="0" presId="urn:microsoft.com/office/officeart/2018/2/layout/IconCircleList"/>
    <dgm:cxn modelId="{8128FD47-790D-4228-8F50-C35F929A5141}" type="presParOf" srcId="{545C69E0-577A-40EE-97AD-CFB1EEAA093E}" destId="{D78B20A8-39C6-40F2-B735-D467C05D5555}" srcOrd="2" destOrd="0" presId="urn:microsoft.com/office/officeart/2018/2/layout/IconCircleList"/>
    <dgm:cxn modelId="{7271BF48-CDE5-4870-AE38-26CC841FA5D1}" type="presParOf" srcId="{D78B20A8-39C6-40F2-B735-D467C05D5555}" destId="{72B8EE14-CB91-46B0-8E50-539C26ADABD6}" srcOrd="0" destOrd="0" presId="urn:microsoft.com/office/officeart/2018/2/layout/IconCircleList"/>
    <dgm:cxn modelId="{B6944B30-5C39-48D4-8AA5-F92FA3EE02A9}" type="presParOf" srcId="{D78B20A8-39C6-40F2-B735-D467C05D5555}" destId="{8CF4612B-3578-4E3C-8AC1-FC870CCB6FA7}" srcOrd="1" destOrd="0" presId="urn:microsoft.com/office/officeart/2018/2/layout/IconCircleList"/>
    <dgm:cxn modelId="{DD29A182-9AF1-4E07-A651-D0576282C397}" type="presParOf" srcId="{D78B20A8-39C6-40F2-B735-D467C05D5555}" destId="{1E4F994A-16FC-4DCC-B6F9-FB04A0215AE2}" srcOrd="2" destOrd="0" presId="urn:microsoft.com/office/officeart/2018/2/layout/IconCircleList"/>
    <dgm:cxn modelId="{1ABE3C1E-DB59-4C41-B5F0-F36F206F861F}" type="presParOf" srcId="{D78B20A8-39C6-40F2-B735-D467C05D5555}" destId="{96BF2D2D-F2DB-490D-A01E-A9148915A976}" srcOrd="3" destOrd="0" presId="urn:microsoft.com/office/officeart/2018/2/layout/IconCircleList"/>
    <dgm:cxn modelId="{0C4A4CF5-9543-4D42-B156-143111FCA0D7}" type="presParOf" srcId="{545C69E0-577A-40EE-97AD-CFB1EEAA093E}" destId="{6DFDA1DC-259D-4D01-9F84-232292C8E9EE}" srcOrd="3" destOrd="0" presId="urn:microsoft.com/office/officeart/2018/2/layout/IconCircleList"/>
    <dgm:cxn modelId="{C2D07332-8B45-4387-91C8-7BC96E773792}" type="presParOf" srcId="{545C69E0-577A-40EE-97AD-CFB1EEAA093E}" destId="{1817B2D0-C42F-47F2-94CF-5983356867E9}" srcOrd="4" destOrd="0" presId="urn:microsoft.com/office/officeart/2018/2/layout/IconCircleList"/>
    <dgm:cxn modelId="{1EFD66CC-0B18-4071-9FC5-A567B8EDA6E4}" type="presParOf" srcId="{1817B2D0-C42F-47F2-94CF-5983356867E9}" destId="{E81B0363-740C-4770-89B0-E0CC253131C8}" srcOrd="0" destOrd="0" presId="urn:microsoft.com/office/officeart/2018/2/layout/IconCircleList"/>
    <dgm:cxn modelId="{FABF700C-69F5-4ED7-ACC7-2C7315B8F364}" type="presParOf" srcId="{1817B2D0-C42F-47F2-94CF-5983356867E9}" destId="{963DCD1E-E142-4C43-9468-85A0F01ED865}" srcOrd="1" destOrd="0" presId="urn:microsoft.com/office/officeart/2018/2/layout/IconCircleList"/>
    <dgm:cxn modelId="{16B38C79-39B9-42C5-968F-C050CFD57BFF}" type="presParOf" srcId="{1817B2D0-C42F-47F2-94CF-5983356867E9}" destId="{ED54C5EC-2DB8-4802-9148-7D129AB26E1F}" srcOrd="2" destOrd="0" presId="urn:microsoft.com/office/officeart/2018/2/layout/IconCircleList"/>
    <dgm:cxn modelId="{8B38E0A8-0F12-4B9E-B9A4-2EE5B9B5680E}" type="presParOf" srcId="{1817B2D0-C42F-47F2-94CF-5983356867E9}" destId="{F3DEA9CE-2909-47A9-B84E-AB9066677047}" srcOrd="3" destOrd="0" presId="urn:microsoft.com/office/officeart/2018/2/layout/IconCircleList"/>
    <dgm:cxn modelId="{0A9CA41E-81DA-498C-893E-83AF537D1810}" type="presParOf" srcId="{545C69E0-577A-40EE-97AD-CFB1EEAA093E}" destId="{3A3EB0E0-7052-4274-B0E6-CEDB5A42F58E}" srcOrd="5" destOrd="0" presId="urn:microsoft.com/office/officeart/2018/2/layout/IconCircleList"/>
    <dgm:cxn modelId="{07962FF5-2A52-471A-9554-2D2C0091E9F1}" type="presParOf" srcId="{545C69E0-577A-40EE-97AD-CFB1EEAA093E}" destId="{8E684873-A0F2-433E-990B-FD672C72BE94}" srcOrd="6" destOrd="0" presId="urn:microsoft.com/office/officeart/2018/2/layout/IconCircleList"/>
    <dgm:cxn modelId="{04898FC1-E079-4736-A7F9-F64D71E913D9}" type="presParOf" srcId="{8E684873-A0F2-433E-990B-FD672C72BE94}" destId="{1589A3F2-7FBB-492C-9247-B2BD2FE41DF4}" srcOrd="0" destOrd="0" presId="urn:microsoft.com/office/officeart/2018/2/layout/IconCircleList"/>
    <dgm:cxn modelId="{967EFD0E-C829-4A79-84DA-D00DC909515B}" type="presParOf" srcId="{8E684873-A0F2-433E-990B-FD672C72BE94}" destId="{5805D39F-969C-452E-B5EA-C1D5B2DBDC90}" srcOrd="1" destOrd="0" presId="urn:microsoft.com/office/officeart/2018/2/layout/IconCircleList"/>
    <dgm:cxn modelId="{C9D6BE86-DB29-4F6C-A0FC-F8B010EDD739}" type="presParOf" srcId="{8E684873-A0F2-433E-990B-FD672C72BE94}" destId="{011C9D2E-80D1-4F5D-B7BC-552D1A4A8E30}" srcOrd="2" destOrd="0" presId="urn:microsoft.com/office/officeart/2018/2/layout/IconCircleList"/>
    <dgm:cxn modelId="{EFAE8CDB-E8D8-48CE-B43E-F9E9E0C83D1D}" type="presParOf" srcId="{8E684873-A0F2-433E-990B-FD672C72BE94}" destId="{DF50A9E0-46E6-4186-A9BF-B9EB80F25993}" srcOrd="3" destOrd="0" presId="urn:microsoft.com/office/officeart/2018/2/layout/IconCircleList"/>
    <dgm:cxn modelId="{A95833C8-4908-43CF-9597-CEA14F241F08}" type="presParOf" srcId="{545C69E0-577A-40EE-97AD-CFB1EEAA093E}" destId="{B361DA07-6BA5-48E8-8D7C-A0B403C2C8BD}" srcOrd="7" destOrd="0" presId="urn:microsoft.com/office/officeart/2018/2/layout/IconCircleList"/>
    <dgm:cxn modelId="{96C4E227-49AA-437B-8357-EFBD6673A993}" type="presParOf" srcId="{545C69E0-577A-40EE-97AD-CFB1EEAA093E}" destId="{C4146EA0-0E3A-466B-B860-8816D5F435D8}" srcOrd="8" destOrd="0" presId="urn:microsoft.com/office/officeart/2018/2/layout/IconCircleList"/>
    <dgm:cxn modelId="{4C5F3E2A-C1DB-4325-AE82-2600C6B61928}" type="presParOf" srcId="{C4146EA0-0E3A-466B-B860-8816D5F435D8}" destId="{1FCC3D6F-30CD-4C5F-B6F8-1C26267E2211}" srcOrd="0" destOrd="0" presId="urn:microsoft.com/office/officeart/2018/2/layout/IconCircleList"/>
    <dgm:cxn modelId="{CA2DC18A-CBF2-4F5B-8FFF-089658A1602A}" type="presParOf" srcId="{C4146EA0-0E3A-466B-B860-8816D5F435D8}" destId="{27248308-8E85-459D-92C0-26AA825372ED}" srcOrd="1" destOrd="0" presId="urn:microsoft.com/office/officeart/2018/2/layout/IconCircleList"/>
    <dgm:cxn modelId="{EF916D7B-CF9A-4B79-9C6E-6D9D2CA3830F}" type="presParOf" srcId="{C4146EA0-0E3A-466B-B860-8816D5F435D8}" destId="{6B655071-41BA-4ECA-ADA3-C2D95DB828EB}" srcOrd="2" destOrd="0" presId="urn:microsoft.com/office/officeart/2018/2/layout/IconCircleList"/>
    <dgm:cxn modelId="{79FF4C05-8D8B-49FB-86EB-E417801E995F}" type="presParOf" srcId="{C4146EA0-0E3A-466B-B860-8816D5F435D8}" destId="{50544BF4-647A-433D-83A6-00FED01E921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CA5B17-D099-410F-9FEB-33E0F82EE66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4197A7A-8347-4CAF-A79C-5E2ACD1AFB0F}">
      <dgm:prSet/>
      <dgm:spPr/>
      <dgm:t>
        <a:bodyPr/>
        <a:lstStyle/>
        <a:p>
          <a:r>
            <a:rPr lang="en-US" b="0"/>
            <a:t>Random Forest Classifier: n_estimators=120, max_depth=10</a:t>
          </a:r>
          <a:endParaRPr lang="en-US"/>
        </a:p>
      </dgm:t>
    </dgm:pt>
    <dgm:pt modelId="{B47649AF-471A-4B8E-92D8-B1B94DE393D1}" type="parTrans" cxnId="{E6A0D2CD-4D16-4515-85D9-1655FEB44506}">
      <dgm:prSet/>
      <dgm:spPr/>
      <dgm:t>
        <a:bodyPr/>
        <a:lstStyle/>
        <a:p>
          <a:endParaRPr lang="en-US"/>
        </a:p>
      </dgm:t>
    </dgm:pt>
    <dgm:pt modelId="{E3CC7280-C0D4-4925-9F59-75A7D9508B43}" type="sibTrans" cxnId="{E6A0D2CD-4D16-4515-85D9-1655FEB44506}">
      <dgm:prSet/>
      <dgm:spPr/>
      <dgm:t>
        <a:bodyPr/>
        <a:lstStyle/>
        <a:p>
          <a:endParaRPr lang="en-US"/>
        </a:p>
      </dgm:t>
    </dgm:pt>
    <dgm:pt modelId="{A8D12851-02C8-43B8-95C0-4C5A53491A75}">
      <dgm:prSet/>
      <dgm:spPr/>
      <dgm:t>
        <a:bodyPr/>
        <a:lstStyle/>
        <a:p>
          <a:r>
            <a:rPr lang="en-US" b="0"/>
            <a:t>Support Vector Machine: kernel=rbf, C=0.3, gamma=0.07</a:t>
          </a:r>
          <a:endParaRPr lang="en-US"/>
        </a:p>
      </dgm:t>
    </dgm:pt>
    <dgm:pt modelId="{CF4E8176-1AF9-4397-946E-FA6B6941F923}" type="parTrans" cxnId="{77D625C9-AFBC-44DA-B85F-928091D5C8D6}">
      <dgm:prSet/>
      <dgm:spPr/>
      <dgm:t>
        <a:bodyPr/>
        <a:lstStyle/>
        <a:p>
          <a:endParaRPr lang="en-US"/>
        </a:p>
      </dgm:t>
    </dgm:pt>
    <dgm:pt modelId="{717A1F84-445F-49EA-9186-FFADC86C173A}" type="sibTrans" cxnId="{77D625C9-AFBC-44DA-B85F-928091D5C8D6}">
      <dgm:prSet/>
      <dgm:spPr/>
      <dgm:t>
        <a:bodyPr/>
        <a:lstStyle/>
        <a:p>
          <a:endParaRPr lang="en-US"/>
        </a:p>
      </dgm:t>
    </dgm:pt>
    <dgm:pt modelId="{D4B279B4-12F7-48FE-BC93-11B5B62B6EB4}">
      <dgm:prSet/>
      <dgm:spPr/>
      <dgm:t>
        <a:bodyPr/>
        <a:lstStyle/>
        <a:p>
          <a:r>
            <a:rPr lang="en-US" b="0"/>
            <a:t>K-Nearest Neighbors: k=8, uniform weights</a:t>
          </a:r>
          <a:endParaRPr lang="en-US"/>
        </a:p>
      </dgm:t>
    </dgm:pt>
    <dgm:pt modelId="{BDABD945-4F29-4DF3-8FAE-C4478ECCBA8D}" type="parTrans" cxnId="{D3960F0E-03B7-43B3-83ED-5E43A9C520A5}">
      <dgm:prSet/>
      <dgm:spPr/>
      <dgm:t>
        <a:bodyPr/>
        <a:lstStyle/>
        <a:p>
          <a:endParaRPr lang="en-US"/>
        </a:p>
      </dgm:t>
    </dgm:pt>
    <dgm:pt modelId="{24EBE43E-2B7E-428F-9B67-646FBE07019D}" type="sibTrans" cxnId="{D3960F0E-03B7-43B3-83ED-5E43A9C520A5}">
      <dgm:prSet/>
      <dgm:spPr/>
      <dgm:t>
        <a:bodyPr/>
        <a:lstStyle/>
        <a:p>
          <a:endParaRPr lang="en-US"/>
        </a:p>
      </dgm:t>
    </dgm:pt>
    <dgm:pt modelId="{7D340027-B004-4A8B-9BEB-54714C65199C}">
      <dgm:prSet/>
      <dgm:spPr/>
      <dgm:t>
        <a:bodyPr/>
        <a:lstStyle/>
        <a:p>
          <a:r>
            <a:rPr lang="en-US" b="0"/>
            <a:t>All models trained and evaluated on the same dataset for fair comparison.</a:t>
          </a:r>
          <a:endParaRPr lang="en-US"/>
        </a:p>
      </dgm:t>
    </dgm:pt>
    <dgm:pt modelId="{AF4C2AFC-F299-492A-8D3E-6FB0BE0DE70E}" type="parTrans" cxnId="{C6741DBD-E600-4008-B2DF-A6D2AAD5073F}">
      <dgm:prSet/>
      <dgm:spPr/>
      <dgm:t>
        <a:bodyPr/>
        <a:lstStyle/>
        <a:p>
          <a:endParaRPr lang="en-US"/>
        </a:p>
      </dgm:t>
    </dgm:pt>
    <dgm:pt modelId="{CAEF4A95-A60C-48D8-8CB0-D82F1DFB2AB3}" type="sibTrans" cxnId="{C6741DBD-E600-4008-B2DF-A6D2AAD5073F}">
      <dgm:prSet/>
      <dgm:spPr/>
      <dgm:t>
        <a:bodyPr/>
        <a:lstStyle/>
        <a:p>
          <a:endParaRPr lang="en-US"/>
        </a:p>
      </dgm:t>
    </dgm:pt>
    <dgm:pt modelId="{DC55DDC6-C721-4843-9D73-8F980534D2EA}" type="pres">
      <dgm:prSet presAssocID="{7ACA5B17-D099-410F-9FEB-33E0F82EE662}" presName="root" presStyleCnt="0">
        <dgm:presLayoutVars>
          <dgm:dir/>
          <dgm:resizeHandles val="exact"/>
        </dgm:presLayoutVars>
      </dgm:prSet>
      <dgm:spPr/>
    </dgm:pt>
    <dgm:pt modelId="{FC985C2D-4E94-45A9-8832-A44C71D0CEB9}" type="pres">
      <dgm:prSet presAssocID="{74197A7A-8347-4CAF-A79C-5E2ACD1AFB0F}" presName="compNode" presStyleCnt="0"/>
      <dgm:spPr/>
    </dgm:pt>
    <dgm:pt modelId="{5E9094BA-5DDE-47E8-9113-AF31119274AC}" type="pres">
      <dgm:prSet presAssocID="{74197A7A-8347-4CAF-A79C-5E2ACD1AFB0F}" presName="bgRect" presStyleLbl="bgShp" presStyleIdx="0" presStyleCnt="4"/>
      <dgm:spPr/>
    </dgm:pt>
    <dgm:pt modelId="{8DD1407D-6955-44D2-B989-A7D3436D40AD}" type="pres">
      <dgm:prSet presAssocID="{74197A7A-8347-4CAF-A79C-5E2ACD1AFB0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EEF1A1C7-B585-4BD8-8E7C-AACA85A5B7AD}" type="pres">
      <dgm:prSet presAssocID="{74197A7A-8347-4CAF-A79C-5E2ACD1AFB0F}" presName="spaceRect" presStyleCnt="0"/>
      <dgm:spPr/>
    </dgm:pt>
    <dgm:pt modelId="{F7A53F2A-74D1-4507-9F02-0D46DBC5477E}" type="pres">
      <dgm:prSet presAssocID="{74197A7A-8347-4CAF-A79C-5E2ACD1AFB0F}" presName="parTx" presStyleLbl="revTx" presStyleIdx="0" presStyleCnt="4">
        <dgm:presLayoutVars>
          <dgm:chMax val="0"/>
          <dgm:chPref val="0"/>
        </dgm:presLayoutVars>
      </dgm:prSet>
      <dgm:spPr/>
    </dgm:pt>
    <dgm:pt modelId="{EF498937-AD42-41D0-8594-22A2BC62601C}" type="pres">
      <dgm:prSet presAssocID="{E3CC7280-C0D4-4925-9F59-75A7D9508B43}" presName="sibTrans" presStyleCnt="0"/>
      <dgm:spPr/>
    </dgm:pt>
    <dgm:pt modelId="{E4CBAB8B-0E6C-4888-92AD-A4DF3970EBFB}" type="pres">
      <dgm:prSet presAssocID="{A8D12851-02C8-43B8-95C0-4C5A53491A75}" presName="compNode" presStyleCnt="0"/>
      <dgm:spPr/>
    </dgm:pt>
    <dgm:pt modelId="{0060513D-BA74-4134-97A4-D13F8AB0ADB5}" type="pres">
      <dgm:prSet presAssocID="{A8D12851-02C8-43B8-95C0-4C5A53491A75}" presName="bgRect" presStyleLbl="bgShp" presStyleIdx="1" presStyleCnt="4"/>
      <dgm:spPr/>
    </dgm:pt>
    <dgm:pt modelId="{51AA8996-190D-46D5-BE08-53D0AB8A3E0B}" type="pres">
      <dgm:prSet presAssocID="{A8D12851-02C8-43B8-95C0-4C5A53491A7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FD3A140F-E65C-4E16-98E2-EF6CF530A9B9}" type="pres">
      <dgm:prSet presAssocID="{A8D12851-02C8-43B8-95C0-4C5A53491A75}" presName="spaceRect" presStyleCnt="0"/>
      <dgm:spPr/>
    </dgm:pt>
    <dgm:pt modelId="{E8566EDE-5CFF-4813-BA7C-E4AA494F07F7}" type="pres">
      <dgm:prSet presAssocID="{A8D12851-02C8-43B8-95C0-4C5A53491A75}" presName="parTx" presStyleLbl="revTx" presStyleIdx="1" presStyleCnt="4">
        <dgm:presLayoutVars>
          <dgm:chMax val="0"/>
          <dgm:chPref val="0"/>
        </dgm:presLayoutVars>
      </dgm:prSet>
      <dgm:spPr/>
    </dgm:pt>
    <dgm:pt modelId="{C31EF755-8C79-4E99-B04E-30E2B18B8EB3}" type="pres">
      <dgm:prSet presAssocID="{717A1F84-445F-49EA-9186-FFADC86C173A}" presName="sibTrans" presStyleCnt="0"/>
      <dgm:spPr/>
    </dgm:pt>
    <dgm:pt modelId="{4A217995-A09D-4EE9-AEE0-9B54FD02055B}" type="pres">
      <dgm:prSet presAssocID="{D4B279B4-12F7-48FE-BC93-11B5B62B6EB4}" presName="compNode" presStyleCnt="0"/>
      <dgm:spPr/>
    </dgm:pt>
    <dgm:pt modelId="{472E9415-6E2C-4937-899B-FF259B12EAB0}" type="pres">
      <dgm:prSet presAssocID="{D4B279B4-12F7-48FE-BC93-11B5B62B6EB4}" presName="bgRect" presStyleLbl="bgShp" presStyleIdx="2" presStyleCnt="4"/>
      <dgm:spPr/>
    </dgm:pt>
    <dgm:pt modelId="{2774CFCE-2FE6-44BD-BD77-878805E64C0C}" type="pres">
      <dgm:prSet presAssocID="{D4B279B4-12F7-48FE-BC93-11B5B62B6EB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dy Builder"/>
        </a:ext>
      </dgm:extLst>
    </dgm:pt>
    <dgm:pt modelId="{2801B70E-9FB7-4B4B-8A1A-E80D2D8831C9}" type="pres">
      <dgm:prSet presAssocID="{D4B279B4-12F7-48FE-BC93-11B5B62B6EB4}" presName="spaceRect" presStyleCnt="0"/>
      <dgm:spPr/>
    </dgm:pt>
    <dgm:pt modelId="{88988AE7-4190-4A62-A7A0-5D9FAB5CEC07}" type="pres">
      <dgm:prSet presAssocID="{D4B279B4-12F7-48FE-BC93-11B5B62B6EB4}" presName="parTx" presStyleLbl="revTx" presStyleIdx="2" presStyleCnt="4">
        <dgm:presLayoutVars>
          <dgm:chMax val="0"/>
          <dgm:chPref val="0"/>
        </dgm:presLayoutVars>
      </dgm:prSet>
      <dgm:spPr/>
    </dgm:pt>
    <dgm:pt modelId="{C1C291F3-5AE2-4B52-AF0E-79A4CAA2859D}" type="pres">
      <dgm:prSet presAssocID="{24EBE43E-2B7E-428F-9B67-646FBE07019D}" presName="sibTrans" presStyleCnt="0"/>
      <dgm:spPr/>
    </dgm:pt>
    <dgm:pt modelId="{B1BF5FDE-8ED7-4959-B27B-A23664292BDA}" type="pres">
      <dgm:prSet presAssocID="{7D340027-B004-4A8B-9BEB-54714C65199C}" presName="compNode" presStyleCnt="0"/>
      <dgm:spPr/>
    </dgm:pt>
    <dgm:pt modelId="{B9FB0753-1BF0-4346-A074-0A9C1F1B1E5C}" type="pres">
      <dgm:prSet presAssocID="{7D340027-B004-4A8B-9BEB-54714C65199C}" presName="bgRect" presStyleLbl="bgShp" presStyleIdx="3" presStyleCnt="4"/>
      <dgm:spPr/>
    </dgm:pt>
    <dgm:pt modelId="{244A2931-706B-48CC-8600-DA1731051AA7}" type="pres">
      <dgm:prSet presAssocID="{7D340027-B004-4A8B-9BEB-54714C65199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C6E6017-A223-4114-8FCF-C755DABD3F72}" type="pres">
      <dgm:prSet presAssocID="{7D340027-B004-4A8B-9BEB-54714C65199C}" presName="spaceRect" presStyleCnt="0"/>
      <dgm:spPr/>
    </dgm:pt>
    <dgm:pt modelId="{BD91836C-8CEA-4844-AAA2-057890420FED}" type="pres">
      <dgm:prSet presAssocID="{7D340027-B004-4A8B-9BEB-54714C65199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3960F0E-03B7-43B3-83ED-5E43A9C520A5}" srcId="{7ACA5B17-D099-410F-9FEB-33E0F82EE662}" destId="{D4B279B4-12F7-48FE-BC93-11B5B62B6EB4}" srcOrd="2" destOrd="0" parTransId="{BDABD945-4F29-4DF3-8FAE-C4478ECCBA8D}" sibTransId="{24EBE43E-2B7E-428F-9B67-646FBE07019D}"/>
    <dgm:cxn modelId="{EF42603E-5E9A-48AD-86AC-B37C2B865DD1}" type="presOf" srcId="{7ACA5B17-D099-410F-9FEB-33E0F82EE662}" destId="{DC55DDC6-C721-4843-9D73-8F980534D2EA}" srcOrd="0" destOrd="0" presId="urn:microsoft.com/office/officeart/2018/2/layout/IconVerticalSolidList"/>
    <dgm:cxn modelId="{5459786B-D74C-40E2-89DE-1E3B5E5DA436}" type="presOf" srcId="{A8D12851-02C8-43B8-95C0-4C5A53491A75}" destId="{E8566EDE-5CFF-4813-BA7C-E4AA494F07F7}" srcOrd="0" destOrd="0" presId="urn:microsoft.com/office/officeart/2018/2/layout/IconVerticalSolidList"/>
    <dgm:cxn modelId="{7983F375-65B3-486A-87E9-A0767096BB8E}" type="presOf" srcId="{7D340027-B004-4A8B-9BEB-54714C65199C}" destId="{BD91836C-8CEA-4844-AAA2-057890420FED}" srcOrd="0" destOrd="0" presId="urn:microsoft.com/office/officeart/2018/2/layout/IconVerticalSolidList"/>
    <dgm:cxn modelId="{E267D299-9017-4CF0-A9F3-BD4481139920}" type="presOf" srcId="{74197A7A-8347-4CAF-A79C-5E2ACD1AFB0F}" destId="{F7A53F2A-74D1-4507-9F02-0D46DBC5477E}" srcOrd="0" destOrd="0" presId="urn:microsoft.com/office/officeart/2018/2/layout/IconVerticalSolidList"/>
    <dgm:cxn modelId="{C6741DBD-E600-4008-B2DF-A6D2AAD5073F}" srcId="{7ACA5B17-D099-410F-9FEB-33E0F82EE662}" destId="{7D340027-B004-4A8B-9BEB-54714C65199C}" srcOrd="3" destOrd="0" parTransId="{AF4C2AFC-F299-492A-8D3E-6FB0BE0DE70E}" sibTransId="{CAEF4A95-A60C-48D8-8CB0-D82F1DFB2AB3}"/>
    <dgm:cxn modelId="{77D625C9-AFBC-44DA-B85F-928091D5C8D6}" srcId="{7ACA5B17-D099-410F-9FEB-33E0F82EE662}" destId="{A8D12851-02C8-43B8-95C0-4C5A53491A75}" srcOrd="1" destOrd="0" parTransId="{CF4E8176-1AF9-4397-946E-FA6B6941F923}" sibTransId="{717A1F84-445F-49EA-9186-FFADC86C173A}"/>
    <dgm:cxn modelId="{E6A0D2CD-4D16-4515-85D9-1655FEB44506}" srcId="{7ACA5B17-D099-410F-9FEB-33E0F82EE662}" destId="{74197A7A-8347-4CAF-A79C-5E2ACD1AFB0F}" srcOrd="0" destOrd="0" parTransId="{B47649AF-471A-4B8E-92D8-B1B94DE393D1}" sibTransId="{E3CC7280-C0D4-4925-9F59-75A7D9508B43}"/>
    <dgm:cxn modelId="{F0825AEC-6462-473C-893D-29968364D08E}" type="presOf" srcId="{D4B279B4-12F7-48FE-BC93-11B5B62B6EB4}" destId="{88988AE7-4190-4A62-A7A0-5D9FAB5CEC07}" srcOrd="0" destOrd="0" presId="urn:microsoft.com/office/officeart/2018/2/layout/IconVerticalSolidList"/>
    <dgm:cxn modelId="{80066031-A76A-4A77-85FA-450F58997350}" type="presParOf" srcId="{DC55DDC6-C721-4843-9D73-8F980534D2EA}" destId="{FC985C2D-4E94-45A9-8832-A44C71D0CEB9}" srcOrd="0" destOrd="0" presId="urn:microsoft.com/office/officeart/2018/2/layout/IconVerticalSolidList"/>
    <dgm:cxn modelId="{132DC57A-ECDD-4C2D-90FD-AF51C0D3CC17}" type="presParOf" srcId="{FC985C2D-4E94-45A9-8832-A44C71D0CEB9}" destId="{5E9094BA-5DDE-47E8-9113-AF31119274AC}" srcOrd="0" destOrd="0" presId="urn:microsoft.com/office/officeart/2018/2/layout/IconVerticalSolidList"/>
    <dgm:cxn modelId="{16C43A55-91E7-4E97-9F7F-9581125AE9D2}" type="presParOf" srcId="{FC985C2D-4E94-45A9-8832-A44C71D0CEB9}" destId="{8DD1407D-6955-44D2-B989-A7D3436D40AD}" srcOrd="1" destOrd="0" presId="urn:microsoft.com/office/officeart/2018/2/layout/IconVerticalSolidList"/>
    <dgm:cxn modelId="{A42720E4-A8B0-403A-AB6E-8FEAD7BD5A01}" type="presParOf" srcId="{FC985C2D-4E94-45A9-8832-A44C71D0CEB9}" destId="{EEF1A1C7-B585-4BD8-8E7C-AACA85A5B7AD}" srcOrd="2" destOrd="0" presId="urn:microsoft.com/office/officeart/2018/2/layout/IconVerticalSolidList"/>
    <dgm:cxn modelId="{A878A01C-E043-435B-9476-0F7BB3CA0579}" type="presParOf" srcId="{FC985C2D-4E94-45A9-8832-A44C71D0CEB9}" destId="{F7A53F2A-74D1-4507-9F02-0D46DBC5477E}" srcOrd="3" destOrd="0" presId="urn:microsoft.com/office/officeart/2018/2/layout/IconVerticalSolidList"/>
    <dgm:cxn modelId="{32E6DC67-FB00-4D6F-9600-103C23E77A65}" type="presParOf" srcId="{DC55DDC6-C721-4843-9D73-8F980534D2EA}" destId="{EF498937-AD42-41D0-8594-22A2BC62601C}" srcOrd="1" destOrd="0" presId="urn:microsoft.com/office/officeart/2018/2/layout/IconVerticalSolidList"/>
    <dgm:cxn modelId="{1B184448-F576-477F-AA2E-745E769533E7}" type="presParOf" srcId="{DC55DDC6-C721-4843-9D73-8F980534D2EA}" destId="{E4CBAB8B-0E6C-4888-92AD-A4DF3970EBFB}" srcOrd="2" destOrd="0" presId="urn:microsoft.com/office/officeart/2018/2/layout/IconVerticalSolidList"/>
    <dgm:cxn modelId="{5414EF14-16AF-4D93-B02E-85114755F373}" type="presParOf" srcId="{E4CBAB8B-0E6C-4888-92AD-A4DF3970EBFB}" destId="{0060513D-BA74-4134-97A4-D13F8AB0ADB5}" srcOrd="0" destOrd="0" presId="urn:microsoft.com/office/officeart/2018/2/layout/IconVerticalSolidList"/>
    <dgm:cxn modelId="{83404B8D-2C43-4AB9-8FC6-0CEB11E3DF4D}" type="presParOf" srcId="{E4CBAB8B-0E6C-4888-92AD-A4DF3970EBFB}" destId="{51AA8996-190D-46D5-BE08-53D0AB8A3E0B}" srcOrd="1" destOrd="0" presId="urn:microsoft.com/office/officeart/2018/2/layout/IconVerticalSolidList"/>
    <dgm:cxn modelId="{C60E41C2-CEDB-4F20-A0C1-E642BD7830FF}" type="presParOf" srcId="{E4CBAB8B-0E6C-4888-92AD-A4DF3970EBFB}" destId="{FD3A140F-E65C-4E16-98E2-EF6CF530A9B9}" srcOrd="2" destOrd="0" presId="urn:microsoft.com/office/officeart/2018/2/layout/IconVerticalSolidList"/>
    <dgm:cxn modelId="{78C12FEE-D073-41D7-89E1-5D49D88326AD}" type="presParOf" srcId="{E4CBAB8B-0E6C-4888-92AD-A4DF3970EBFB}" destId="{E8566EDE-5CFF-4813-BA7C-E4AA494F07F7}" srcOrd="3" destOrd="0" presId="urn:microsoft.com/office/officeart/2018/2/layout/IconVerticalSolidList"/>
    <dgm:cxn modelId="{787DEE67-6D85-4BCD-B7A4-BF9A07478D4C}" type="presParOf" srcId="{DC55DDC6-C721-4843-9D73-8F980534D2EA}" destId="{C31EF755-8C79-4E99-B04E-30E2B18B8EB3}" srcOrd="3" destOrd="0" presId="urn:microsoft.com/office/officeart/2018/2/layout/IconVerticalSolidList"/>
    <dgm:cxn modelId="{F5D12961-AF68-46DD-9B18-1076AC877327}" type="presParOf" srcId="{DC55DDC6-C721-4843-9D73-8F980534D2EA}" destId="{4A217995-A09D-4EE9-AEE0-9B54FD02055B}" srcOrd="4" destOrd="0" presId="urn:microsoft.com/office/officeart/2018/2/layout/IconVerticalSolidList"/>
    <dgm:cxn modelId="{35BFD859-87D1-48BB-9DFD-B5AFF181EBCF}" type="presParOf" srcId="{4A217995-A09D-4EE9-AEE0-9B54FD02055B}" destId="{472E9415-6E2C-4937-899B-FF259B12EAB0}" srcOrd="0" destOrd="0" presId="urn:microsoft.com/office/officeart/2018/2/layout/IconVerticalSolidList"/>
    <dgm:cxn modelId="{DBB97DA7-6E17-4AF4-9E4D-8CE669C5BADA}" type="presParOf" srcId="{4A217995-A09D-4EE9-AEE0-9B54FD02055B}" destId="{2774CFCE-2FE6-44BD-BD77-878805E64C0C}" srcOrd="1" destOrd="0" presId="urn:microsoft.com/office/officeart/2018/2/layout/IconVerticalSolidList"/>
    <dgm:cxn modelId="{4666DF1D-D3C3-48A2-AD4D-E192DBCA5D9C}" type="presParOf" srcId="{4A217995-A09D-4EE9-AEE0-9B54FD02055B}" destId="{2801B70E-9FB7-4B4B-8A1A-E80D2D8831C9}" srcOrd="2" destOrd="0" presId="urn:microsoft.com/office/officeart/2018/2/layout/IconVerticalSolidList"/>
    <dgm:cxn modelId="{7D30D91D-5B84-479D-B1E6-725FE225F67C}" type="presParOf" srcId="{4A217995-A09D-4EE9-AEE0-9B54FD02055B}" destId="{88988AE7-4190-4A62-A7A0-5D9FAB5CEC07}" srcOrd="3" destOrd="0" presId="urn:microsoft.com/office/officeart/2018/2/layout/IconVerticalSolidList"/>
    <dgm:cxn modelId="{01A8FCCF-0978-43CB-95EE-7DC77CC7FA99}" type="presParOf" srcId="{DC55DDC6-C721-4843-9D73-8F980534D2EA}" destId="{C1C291F3-5AE2-4B52-AF0E-79A4CAA2859D}" srcOrd="5" destOrd="0" presId="urn:microsoft.com/office/officeart/2018/2/layout/IconVerticalSolidList"/>
    <dgm:cxn modelId="{DF1058E8-8502-47A6-A7F1-C1830C578FC8}" type="presParOf" srcId="{DC55DDC6-C721-4843-9D73-8F980534D2EA}" destId="{B1BF5FDE-8ED7-4959-B27B-A23664292BDA}" srcOrd="6" destOrd="0" presId="urn:microsoft.com/office/officeart/2018/2/layout/IconVerticalSolidList"/>
    <dgm:cxn modelId="{11575F4C-D59E-4F68-96A4-2011BE5C94ED}" type="presParOf" srcId="{B1BF5FDE-8ED7-4959-B27B-A23664292BDA}" destId="{B9FB0753-1BF0-4346-A074-0A9C1F1B1E5C}" srcOrd="0" destOrd="0" presId="urn:microsoft.com/office/officeart/2018/2/layout/IconVerticalSolidList"/>
    <dgm:cxn modelId="{E3DFE4E0-CB64-45AE-BA3F-56CDD43C68EC}" type="presParOf" srcId="{B1BF5FDE-8ED7-4959-B27B-A23664292BDA}" destId="{244A2931-706B-48CC-8600-DA1731051AA7}" srcOrd="1" destOrd="0" presId="urn:microsoft.com/office/officeart/2018/2/layout/IconVerticalSolidList"/>
    <dgm:cxn modelId="{163A45DC-EA3B-45FC-9A35-B5788002A249}" type="presParOf" srcId="{B1BF5FDE-8ED7-4959-B27B-A23664292BDA}" destId="{FC6E6017-A223-4114-8FCF-C755DABD3F72}" srcOrd="2" destOrd="0" presId="urn:microsoft.com/office/officeart/2018/2/layout/IconVerticalSolidList"/>
    <dgm:cxn modelId="{FF286020-5D85-4CD9-B0A4-4062403E84D1}" type="presParOf" srcId="{B1BF5FDE-8ED7-4959-B27B-A23664292BDA}" destId="{BD91836C-8CEA-4844-AAA2-057890420FE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B1BB54-CF7D-4CDE-A346-BFE2D186777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777D94-9F21-4684-88F0-91AB1C33D828}">
      <dgm:prSet/>
      <dgm:spPr/>
      <dgm:t>
        <a:bodyPr/>
        <a:lstStyle/>
        <a:p>
          <a:pPr>
            <a:defRPr cap="all"/>
          </a:pPr>
          <a:r>
            <a:rPr lang="en-US" b="0"/>
            <a:t>Evaluation Metrics: Accuracy, Classification Report</a:t>
          </a:r>
          <a:endParaRPr lang="en-US"/>
        </a:p>
      </dgm:t>
    </dgm:pt>
    <dgm:pt modelId="{58005878-7515-45CA-ADDC-BCE87C7D5200}" type="parTrans" cxnId="{F85D1A16-B1F7-4A99-A2D7-83D544717090}">
      <dgm:prSet/>
      <dgm:spPr/>
      <dgm:t>
        <a:bodyPr/>
        <a:lstStyle/>
        <a:p>
          <a:endParaRPr lang="en-US"/>
        </a:p>
      </dgm:t>
    </dgm:pt>
    <dgm:pt modelId="{B63E1114-F8A9-47E6-9B70-19129A4FF292}" type="sibTrans" cxnId="{F85D1A16-B1F7-4A99-A2D7-83D544717090}">
      <dgm:prSet/>
      <dgm:spPr/>
      <dgm:t>
        <a:bodyPr/>
        <a:lstStyle/>
        <a:p>
          <a:endParaRPr lang="en-US"/>
        </a:p>
      </dgm:t>
    </dgm:pt>
    <dgm:pt modelId="{328F9193-2F78-4F24-9811-8A65DE21990D}">
      <dgm:prSet/>
      <dgm:spPr/>
      <dgm:t>
        <a:bodyPr/>
        <a:lstStyle/>
        <a:p>
          <a:pPr>
            <a:defRPr cap="all"/>
          </a:pPr>
          <a:r>
            <a:rPr lang="en-US" b="0"/>
            <a:t>Best Performing Model: Random Forest</a:t>
          </a:r>
          <a:endParaRPr lang="en-US"/>
        </a:p>
      </dgm:t>
    </dgm:pt>
    <dgm:pt modelId="{0BACC133-6437-42A8-A030-E4229A6857D1}" type="parTrans" cxnId="{3FDBF61B-DA08-43F6-9AD6-AE8C5702290A}">
      <dgm:prSet/>
      <dgm:spPr/>
      <dgm:t>
        <a:bodyPr/>
        <a:lstStyle/>
        <a:p>
          <a:endParaRPr lang="en-US"/>
        </a:p>
      </dgm:t>
    </dgm:pt>
    <dgm:pt modelId="{3B115455-F92B-4967-B1CA-DDD8D65321DD}" type="sibTrans" cxnId="{3FDBF61B-DA08-43F6-9AD6-AE8C5702290A}">
      <dgm:prSet/>
      <dgm:spPr/>
      <dgm:t>
        <a:bodyPr/>
        <a:lstStyle/>
        <a:p>
          <a:endParaRPr lang="en-US"/>
        </a:p>
      </dgm:t>
    </dgm:pt>
    <dgm:pt modelId="{C924BCE5-68F0-4EB5-9064-0B75AC5C6EFA}">
      <dgm:prSet/>
      <dgm:spPr/>
      <dgm:t>
        <a:bodyPr/>
        <a:lstStyle/>
        <a:p>
          <a:pPr>
            <a:defRPr cap="all"/>
          </a:pPr>
          <a:r>
            <a:rPr lang="en-US" b="0"/>
            <a:t>Models showed reasonable performance despite small dataset size.</a:t>
          </a:r>
          <a:endParaRPr lang="en-US"/>
        </a:p>
      </dgm:t>
    </dgm:pt>
    <dgm:pt modelId="{06533B6F-5FD2-4BB5-8A30-4C3B9E1D0C36}" type="parTrans" cxnId="{870A6961-16E5-44CC-962D-0271C8431553}">
      <dgm:prSet/>
      <dgm:spPr/>
      <dgm:t>
        <a:bodyPr/>
        <a:lstStyle/>
        <a:p>
          <a:endParaRPr lang="en-US"/>
        </a:p>
      </dgm:t>
    </dgm:pt>
    <dgm:pt modelId="{8D52B60D-19B8-4A0F-87BF-A2A3A3E920CA}" type="sibTrans" cxnId="{870A6961-16E5-44CC-962D-0271C8431553}">
      <dgm:prSet/>
      <dgm:spPr/>
      <dgm:t>
        <a:bodyPr/>
        <a:lstStyle/>
        <a:p>
          <a:endParaRPr lang="en-US"/>
        </a:p>
      </dgm:t>
    </dgm:pt>
    <dgm:pt modelId="{B60E8211-E4E8-4851-9CD6-AF9670AF307A}" type="pres">
      <dgm:prSet presAssocID="{52B1BB54-CF7D-4CDE-A346-BFE2D186777F}" presName="root" presStyleCnt="0">
        <dgm:presLayoutVars>
          <dgm:dir/>
          <dgm:resizeHandles val="exact"/>
        </dgm:presLayoutVars>
      </dgm:prSet>
      <dgm:spPr/>
    </dgm:pt>
    <dgm:pt modelId="{91C8F41D-34AC-4660-97C2-5E9FCC6CF948}" type="pres">
      <dgm:prSet presAssocID="{19777D94-9F21-4684-88F0-91AB1C33D828}" presName="compNode" presStyleCnt="0"/>
      <dgm:spPr/>
    </dgm:pt>
    <dgm:pt modelId="{E9D95A51-1C6C-49C4-91BA-057A8064BFD2}" type="pres">
      <dgm:prSet presAssocID="{19777D94-9F21-4684-88F0-91AB1C33D828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D4D1C06-52B4-4E08-8B65-F245B4BD5310}" type="pres">
      <dgm:prSet presAssocID="{19777D94-9F21-4684-88F0-91AB1C33D82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FF58050E-F61E-4536-8E34-52BC718A8A67}" type="pres">
      <dgm:prSet presAssocID="{19777D94-9F21-4684-88F0-91AB1C33D828}" presName="spaceRect" presStyleCnt="0"/>
      <dgm:spPr/>
    </dgm:pt>
    <dgm:pt modelId="{31481B8C-B991-4B01-B158-85AED9398EA2}" type="pres">
      <dgm:prSet presAssocID="{19777D94-9F21-4684-88F0-91AB1C33D828}" presName="textRect" presStyleLbl="revTx" presStyleIdx="0" presStyleCnt="3">
        <dgm:presLayoutVars>
          <dgm:chMax val="1"/>
          <dgm:chPref val="1"/>
        </dgm:presLayoutVars>
      </dgm:prSet>
      <dgm:spPr/>
    </dgm:pt>
    <dgm:pt modelId="{943D5520-9D6D-4B87-9363-C73CFD04068F}" type="pres">
      <dgm:prSet presAssocID="{B63E1114-F8A9-47E6-9B70-19129A4FF292}" presName="sibTrans" presStyleCnt="0"/>
      <dgm:spPr/>
    </dgm:pt>
    <dgm:pt modelId="{C676C687-5857-4EC0-8F5D-40C88931D1B1}" type="pres">
      <dgm:prSet presAssocID="{328F9193-2F78-4F24-9811-8A65DE21990D}" presName="compNode" presStyleCnt="0"/>
      <dgm:spPr/>
    </dgm:pt>
    <dgm:pt modelId="{E31BECD5-FEBE-4F1C-ABC7-B85E3F9683E7}" type="pres">
      <dgm:prSet presAssocID="{328F9193-2F78-4F24-9811-8A65DE21990D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FCEE3E2-7FDD-4900-8376-B8D2C491AE34}" type="pres">
      <dgm:prSet presAssocID="{328F9193-2F78-4F24-9811-8A65DE2199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B8C70BCC-CD6C-4ED8-AF8F-2BC3EDDC2B04}" type="pres">
      <dgm:prSet presAssocID="{328F9193-2F78-4F24-9811-8A65DE21990D}" presName="spaceRect" presStyleCnt="0"/>
      <dgm:spPr/>
    </dgm:pt>
    <dgm:pt modelId="{D6FDBA13-88FB-44D4-9E47-A60308A718C0}" type="pres">
      <dgm:prSet presAssocID="{328F9193-2F78-4F24-9811-8A65DE21990D}" presName="textRect" presStyleLbl="revTx" presStyleIdx="1" presStyleCnt="3">
        <dgm:presLayoutVars>
          <dgm:chMax val="1"/>
          <dgm:chPref val="1"/>
        </dgm:presLayoutVars>
      </dgm:prSet>
      <dgm:spPr/>
    </dgm:pt>
    <dgm:pt modelId="{3F79A5C2-6504-4F9B-B84E-B23620E02344}" type="pres">
      <dgm:prSet presAssocID="{3B115455-F92B-4967-B1CA-DDD8D65321DD}" presName="sibTrans" presStyleCnt="0"/>
      <dgm:spPr/>
    </dgm:pt>
    <dgm:pt modelId="{64A07BBD-0DA1-4446-A7CA-16590F4CFA96}" type="pres">
      <dgm:prSet presAssocID="{C924BCE5-68F0-4EB5-9064-0B75AC5C6EFA}" presName="compNode" presStyleCnt="0"/>
      <dgm:spPr/>
    </dgm:pt>
    <dgm:pt modelId="{DFF54497-E301-4871-9B8F-00D06260D9F3}" type="pres">
      <dgm:prSet presAssocID="{C924BCE5-68F0-4EB5-9064-0B75AC5C6EFA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E6AD4B9-3329-442D-8818-C2EB86CEEEB2}" type="pres">
      <dgm:prSet presAssocID="{C924BCE5-68F0-4EB5-9064-0B75AC5C6EF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A126267-B242-48EB-A2A3-887A8C8F5A82}" type="pres">
      <dgm:prSet presAssocID="{C924BCE5-68F0-4EB5-9064-0B75AC5C6EFA}" presName="spaceRect" presStyleCnt="0"/>
      <dgm:spPr/>
    </dgm:pt>
    <dgm:pt modelId="{39CF3504-0BE1-4594-A41B-44B3157370CC}" type="pres">
      <dgm:prSet presAssocID="{C924BCE5-68F0-4EB5-9064-0B75AC5C6EF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491C603-EA8E-4199-873D-4EE110C15367}" type="presOf" srcId="{C924BCE5-68F0-4EB5-9064-0B75AC5C6EFA}" destId="{39CF3504-0BE1-4594-A41B-44B3157370CC}" srcOrd="0" destOrd="0" presId="urn:microsoft.com/office/officeart/2018/5/layout/IconLeafLabelList"/>
    <dgm:cxn modelId="{F85D1A16-B1F7-4A99-A2D7-83D544717090}" srcId="{52B1BB54-CF7D-4CDE-A346-BFE2D186777F}" destId="{19777D94-9F21-4684-88F0-91AB1C33D828}" srcOrd="0" destOrd="0" parTransId="{58005878-7515-45CA-ADDC-BCE87C7D5200}" sibTransId="{B63E1114-F8A9-47E6-9B70-19129A4FF292}"/>
    <dgm:cxn modelId="{3FDBF61B-DA08-43F6-9AD6-AE8C5702290A}" srcId="{52B1BB54-CF7D-4CDE-A346-BFE2D186777F}" destId="{328F9193-2F78-4F24-9811-8A65DE21990D}" srcOrd="1" destOrd="0" parTransId="{0BACC133-6437-42A8-A030-E4229A6857D1}" sibTransId="{3B115455-F92B-4967-B1CA-DDD8D65321DD}"/>
    <dgm:cxn modelId="{5A1FCF27-6B69-468A-A67E-FD9C0926994C}" type="presOf" srcId="{19777D94-9F21-4684-88F0-91AB1C33D828}" destId="{31481B8C-B991-4B01-B158-85AED9398EA2}" srcOrd="0" destOrd="0" presId="urn:microsoft.com/office/officeart/2018/5/layout/IconLeafLabelList"/>
    <dgm:cxn modelId="{870A6961-16E5-44CC-962D-0271C8431553}" srcId="{52B1BB54-CF7D-4CDE-A346-BFE2D186777F}" destId="{C924BCE5-68F0-4EB5-9064-0B75AC5C6EFA}" srcOrd="2" destOrd="0" parTransId="{06533B6F-5FD2-4BB5-8A30-4C3B9E1D0C36}" sibTransId="{8D52B60D-19B8-4A0F-87BF-A2A3A3E920CA}"/>
    <dgm:cxn modelId="{67D86B68-090F-4907-A90C-68E9C39C0BDC}" type="presOf" srcId="{52B1BB54-CF7D-4CDE-A346-BFE2D186777F}" destId="{B60E8211-E4E8-4851-9CD6-AF9670AF307A}" srcOrd="0" destOrd="0" presId="urn:microsoft.com/office/officeart/2018/5/layout/IconLeafLabelList"/>
    <dgm:cxn modelId="{7A82D085-B450-48CE-AAC8-8BA72875CBEF}" type="presOf" srcId="{328F9193-2F78-4F24-9811-8A65DE21990D}" destId="{D6FDBA13-88FB-44D4-9E47-A60308A718C0}" srcOrd="0" destOrd="0" presId="urn:microsoft.com/office/officeart/2018/5/layout/IconLeafLabelList"/>
    <dgm:cxn modelId="{67110B77-3F07-4472-A429-66C8E134D7AC}" type="presParOf" srcId="{B60E8211-E4E8-4851-9CD6-AF9670AF307A}" destId="{91C8F41D-34AC-4660-97C2-5E9FCC6CF948}" srcOrd="0" destOrd="0" presId="urn:microsoft.com/office/officeart/2018/5/layout/IconLeafLabelList"/>
    <dgm:cxn modelId="{502935F9-25E7-4D32-89F6-DAD1DE90713B}" type="presParOf" srcId="{91C8F41D-34AC-4660-97C2-5E9FCC6CF948}" destId="{E9D95A51-1C6C-49C4-91BA-057A8064BFD2}" srcOrd="0" destOrd="0" presId="urn:microsoft.com/office/officeart/2018/5/layout/IconLeafLabelList"/>
    <dgm:cxn modelId="{F8400461-636B-405E-90B6-002B5A6B2505}" type="presParOf" srcId="{91C8F41D-34AC-4660-97C2-5E9FCC6CF948}" destId="{0D4D1C06-52B4-4E08-8B65-F245B4BD5310}" srcOrd="1" destOrd="0" presId="urn:microsoft.com/office/officeart/2018/5/layout/IconLeafLabelList"/>
    <dgm:cxn modelId="{AF82FB1D-C512-41BB-84EF-D7FE76A4F301}" type="presParOf" srcId="{91C8F41D-34AC-4660-97C2-5E9FCC6CF948}" destId="{FF58050E-F61E-4536-8E34-52BC718A8A67}" srcOrd="2" destOrd="0" presId="urn:microsoft.com/office/officeart/2018/5/layout/IconLeafLabelList"/>
    <dgm:cxn modelId="{30FB80E9-4D13-464E-9721-80C99CC4EF21}" type="presParOf" srcId="{91C8F41D-34AC-4660-97C2-5E9FCC6CF948}" destId="{31481B8C-B991-4B01-B158-85AED9398EA2}" srcOrd="3" destOrd="0" presId="urn:microsoft.com/office/officeart/2018/5/layout/IconLeafLabelList"/>
    <dgm:cxn modelId="{1943FC20-152D-480B-92E6-AE24C04C9DB9}" type="presParOf" srcId="{B60E8211-E4E8-4851-9CD6-AF9670AF307A}" destId="{943D5520-9D6D-4B87-9363-C73CFD04068F}" srcOrd="1" destOrd="0" presId="urn:microsoft.com/office/officeart/2018/5/layout/IconLeafLabelList"/>
    <dgm:cxn modelId="{73A4A718-69D6-440A-B344-A4A99913BC5E}" type="presParOf" srcId="{B60E8211-E4E8-4851-9CD6-AF9670AF307A}" destId="{C676C687-5857-4EC0-8F5D-40C88931D1B1}" srcOrd="2" destOrd="0" presId="urn:microsoft.com/office/officeart/2018/5/layout/IconLeafLabelList"/>
    <dgm:cxn modelId="{FA43EFA9-B052-470D-A079-63CAD772A1CF}" type="presParOf" srcId="{C676C687-5857-4EC0-8F5D-40C88931D1B1}" destId="{E31BECD5-FEBE-4F1C-ABC7-B85E3F9683E7}" srcOrd="0" destOrd="0" presId="urn:microsoft.com/office/officeart/2018/5/layout/IconLeafLabelList"/>
    <dgm:cxn modelId="{ABE2A2D0-BADA-4983-9DA7-F2BF81D0DA4B}" type="presParOf" srcId="{C676C687-5857-4EC0-8F5D-40C88931D1B1}" destId="{4FCEE3E2-7FDD-4900-8376-B8D2C491AE34}" srcOrd="1" destOrd="0" presId="urn:microsoft.com/office/officeart/2018/5/layout/IconLeafLabelList"/>
    <dgm:cxn modelId="{D55EA766-9CED-4EF5-AEEC-86030C6798EA}" type="presParOf" srcId="{C676C687-5857-4EC0-8F5D-40C88931D1B1}" destId="{B8C70BCC-CD6C-4ED8-AF8F-2BC3EDDC2B04}" srcOrd="2" destOrd="0" presId="urn:microsoft.com/office/officeart/2018/5/layout/IconLeafLabelList"/>
    <dgm:cxn modelId="{84128C42-1F12-4A44-9B85-6D5AE4709E6B}" type="presParOf" srcId="{C676C687-5857-4EC0-8F5D-40C88931D1B1}" destId="{D6FDBA13-88FB-44D4-9E47-A60308A718C0}" srcOrd="3" destOrd="0" presId="urn:microsoft.com/office/officeart/2018/5/layout/IconLeafLabelList"/>
    <dgm:cxn modelId="{4AA5142B-BE3D-465A-B953-9B0522A3A13B}" type="presParOf" srcId="{B60E8211-E4E8-4851-9CD6-AF9670AF307A}" destId="{3F79A5C2-6504-4F9B-B84E-B23620E02344}" srcOrd="3" destOrd="0" presId="urn:microsoft.com/office/officeart/2018/5/layout/IconLeafLabelList"/>
    <dgm:cxn modelId="{DEFBB91E-8872-4324-9BE7-231F5FA06FF4}" type="presParOf" srcId="{B60E8211-E4E8-4851-9CD6-AF9670AF307A}" destId="{64A07BBD-0DA1-4446-A7CA-16590F4CFA96}" srcOrd="4" destOrd="0" presId="urn:microsoft.com/office/officeart/2018/5/layout/IconLeafLabelList"/>
    <dgm:cxn modelId="{4386C6ED-114F-4018-AF74-2082F0E76360}" type="presParOf" srcId="{64A07BBD-0DA1-4446-A7CA-16590F4CFA96}" destId="{DFF54497-E301-4871-9B8F-00D06260D9F3}" srcOrd="0" destOrd="0" presId="urn:microsoft.com/office/officeart/2018/5/layout/IconLeafLabelList"/>
    <dgm:cxn modelId="{651D87F7-7A5E-4BFD-9E57-E8B5AD13DE63}" type="presParOf" srcId="{64A07BBD-0DA1-4446-A7CA-16590F4CFA96}" destId="{2E6AD4B9-3329-442D-8818-C2EB86CEEEB2}" srcOrd="1" destOrd="0" presId="urn:microsoft.com/office/officeart/2018/5/layout/IconLeafLabelList"/>
    <dgm:cxn modelId="{D91B0F44-C250-4D06-8368-3E4C2FFBACCE}" type="presParOf" srcId="{64A07BBD-0DA1-4446-A7CA-16590F4CFA96}" destId="{1A126267-B242-48EB-A2A3-887A8C8F5A82}" srcOrd="2" destOrd="0" presId="urn:microsoft.com/office/officeart/2018/5/layout/IconLeafLabelList"/>
    <dgm:cxn modelId="{540CF03A-AE3D-410F-AFBF-28266D638BCB}" type="presParOf" srcId="{64A07BBD-0DA1-4446-A7CA-16590F4CFA96}" destId="{39CF3504-0BE1-4594-A41B-44B3157370C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8F2169-5EDF-46DF-9878-9A64BA90F2B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9C80427-5764-4996-8F50-F440DF12D275}">
      <dgm:prSet/>
      <dgm:spPr/>
      <dgm:t>
        <a:bodyPr/>
        <a:lstStyle/>
        <a:p>
          <a:r>
            <a:rPr lang="en-US" b="0"/>
            <a:t>Limited Data: Augmented data using Gaussian noise.</a:t>
          </a:r>
          <a:endParaRPr lang="en-US"/>
        </a:p>
      </dgm:t>
    </dgm:pt>
    <dgm:pt modelId="{850AFCFE-69F6-4EA0-96E2-1EF94CD447AD}" type="parTrans" cxnId="{09CFD318-4A04-497A-8965-3688479100BB}">
      <dgm:prSet/>
      <dgm:spPr/>
      <dgm:t>
        <a:bodyPr/>
        <a:lstStyle/>
        <a:p>
          <a:endParaRPr lang="en-US"/>
        </a:p>
      </dgm:t>
    </dgm:pt>
    <dgm:pt modelId="{AE9B39FD-D771-415D-9286-CD5A949A4159}" type="sibTrans" cxnId="{09CFD318-4A04-497A-8965-3688479100BB}">
      <dgm:prSet/>
      <dgm:spPr/>
      <dgm:t>
        <a:bodyPr/>
        <a:lstStyle/>
        <a:p>
          <a:endParaRPr lang="en-US"/>
        </a:p>
      </dgm:t>
    </dgm:pt>
    <dgm:pt modelId="{7A3D3681-0762-4F21-A639-61E11384EB43}">
      <dgm:prSet/>
      <dgm:spPr/>
      <dgm:t>
        <a:bodyPr/>
        <a:lstStyle/>
        <a:p>
          <a:r>
            <a:rPr lang="en-US" b="0"/>
            <a:t>Overlapping Sounds: Focused on clear MFCC-based features.</a:t>
          </a:r>
          <a:endParaRPr lang="en-US"/>
        </a:p>
      </dgm:t>
    </dgm:pt>
    <dgm:pt modelId="{89995ABD-B2F4-41E7-9FA5-AF7C35515CA5}" type="parTrans" cxnId="{0DFE7474-CC6A-4715-94E6-CA0EDCD6E44D}">
      <dgm:prSet/>
      <dgm:spPr/>
      <dgm:t>
        <a:bodyPr/>
        <a:lstStyle/>
        <a:p>
          <a:endParaRPr lang="en-US"/>
        </a:p>
      </dgm:t>
    </dgm:pt>
    <dgm:pt modelId="{DB2BF04E-F865-4E89-8820-E5D57FA78BD1}" type="sibTrans" cxnId="{0DFE7474-CC6A-4715-94E6-CA0EDCD6E44D}">
      <dgm:prSet/>
      <dgm:spPr/>
      <dgm:t>
        <a:bodyPr/>
        <a:lstStyle/>
        <a:p>
          <a:endParaRPr lang="en-US"/>
        </a:p>
      </dgm:t>
    </dgm:pt>
    <dgm:pt modelId="{6FBDFF43-43EF-4B79-9244-4A4DB178AC13}">
      <dgm:prSet/>
      <dgm:spPr/>
      <dgm:t>
        <a:bodyPr/>
        <a:lstStyle/>
        <a:p>
          <a:r>
            <a:rPr lang="en-US" b="0"/>
            <a:t>Overfitting: Used cross-validation and tuning (GridSearchCV).</a:t>
          </a:r>
          <a:endParaRPr lang="en-US"/>
        </a:p>
      </dgm:t>
    </dgm:pt>
    <dgm:pt modelId="{8ED82D16-0DCE-466B-B19B-867DE474583D}" type="parTrans" cxnId="{4F4FAA2F-AC13-4CEC-ABA5-6FB5FA44B854}">
      <dgm:prSet/>
      <dgm:spPr/>
      <dgm:t>
        <a:bodyPr/>
        <a:lstStyle/>
        <a:p>
          <a:endParaRPr lang="en-US"/>
        </a:p>
      </dgm:t>
    </dgm:pt>
    <dgm:pt modelId="{8D64DCFB-3D31-4110-BC77-F9005FFED068}" type="sibTrans" cxnId="{4F4FAA2F-AC13-4CEC-ABA5-6FB5FA44B854}">
      <dgm:prSet/>
      <dgm:spPr/>
      <dgm:t>
        <a:bodyPr/>
        <a:lstStyle/>
        <a:p>
          <a:endParaRPr lang="en-US"/>
        </a:p>
      </dgm:t>
    </dgm:pt>
    <dgm:pt modelId="{DDDE2FDC-82C2-4674-B0AF-AD2FAB274E0E}">
      <dgm:prSet/>
      <dgm:spPr/>
      <dgm:t>
        <a:bodyPr/>
        <a:lstStyle/>
        <a:p>
          <a:r>
            <a:rPr lang="en-US" b="0"/>
            <a:t>Evaluation: Manually tested against diverse test samples.</a:t>
          </a:r>
          <a:endParaRPr lang="en-US"/>
        </a:p>
      </dgm:t>
    </dgm:pt>
    <dgm:pt modelId="{A5C680D1-D9F5-4CA4-85E5-63DBF2158784}" type="parTrans" cxnId="{2AA24F17-E4DC-46CE-BE2F-6CE3D312F49A}">
      <dgm:prSet/>
      <dgm:spPr/>
      <dgm:t>
        <a:bodyPr/>
        <a:lstStyle/>
        <a:p>
          <a:endParaRPr lang="en-US"/>
        </a:p>
      </dgm:t>
    </dgm:pt>
    <dgm:pt modelId="{6D4E70E6-86CC-4D4A-9752-4E2F91030997}" type="sibTrans" cxnId="{2AA24F17-E4DC-46CE-BE2F-6CE3D312F49A}">
      <dgm:prSet/>
      <dgm:spPr/>
      <dgm:t>
        <a:bodyPr/>
        <a:lstStyle/>
        <a:p>
          <a:endParaRPr lang="en-US"/>
        </a:p>
      </dgm:t>
    </dgm:pt>
    <dgm:pt modelId="{9F19CC0A-9E88-42E4-80F6-53A4ACEC4DAF}" type="pres">
      <dgm:prSet presAssocID="{238F2169-5EDF-46DF-9878-9A64BA90F2BB}" presName="root" presStyleCnt="0">
        <dgm:presLayoutVars>
          <dgm:dir/>
          <dgm:resizeHandles val="exact"/>
        </dgm:presLayoutVars>
      </dgm:prSet>
      <dgm:spPr/>
    </dgm:pt>
    <dgm:pt modelId="{E66A87A4-7D29-401E-82AE-B1D3FDFDC00A}" type="pres">
      <dgm:prSet presAssocID="{B9C80427-5764-4996-8F50-F440DF12D275}" presName="compNode" presStyleCnt="0"/>
      <dgm:spPr/>
    </dgm:pt>
    <dgm:pt modelId="{58A64A97-E25B-462E-A9A6-A84919F1319E}" type="pres">
      <dgm:prSet presAssocID="{B9C80427-5764-4996-8F50-F440DF12D275}" presName="bgRect" presStyleLbl="bgShp" presStyleIdx="0" presStyleCnt="4"/>
      <dgm:spPr/>
    </dgm:pt>
    <dgm:pt modelId="{E848249A-1EA6-4D8F-B2BD-76E7506A3E17}" type="pres">
      <dgm:prSet presAssocID="{B9C80427-5764-4996-8F50-F440DF12D2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8C89C60-7EE4-4001-9A0E-C206133AA93F}" type="pres">
      <dgm:prSet presAssocID="{B9C80427-5764-4996-8F50-F440DF12D275}" presName="spaceRect" presStyleCnt="0"/>
      <dgm:spPr/>
    </dgm:pt>
    <dgm:pt modelId="{A8DC6DCC-CBBD-4617-BBBE-8A33484D805E}" type="pres">
      <dgm:prSet presAssocID="{B9C80427-5764-4996-8F50-F440DF12D275}" presName="parTx" presStyleLbl="revTx" presStyleIdx="0" presStyleCnt="4">
        <dgm:presLayoutVars>
          <dgm:chMax val="0"/>
          <dgm:chPref val="0"/>
        </dgm:presLayoutVars>
      </dgm:prSet>
      <dgm:spPr/>
    </dgm:pt>
    <dgm:pt modelId="{F35863D4-242C-4F43-A6D2-1D523488742A}" type="pres">
      <dgm:prSet presAssocID="{AE9B39FD-D771-415D-9286-CD5A949A4159}" presName="sibTrans" presStyleCnt="0"/>
      <dgm:spPr/>
    </dgm:pt>
    <dgm:pt modelId="{6E9457D2-8AB9-4EC3-AF5B-885CF987EFA2}" type="pres">
      <dgm:prSet presAssocID="{7A3D3681-0762-4F21-A639-61E11384EB43}" presName="compNode" presStyleCnt="0"/>
      <dgm:spPr/>
    </dgm:pt>
    <dgm:pt modelId="{8C08FCD6-BED4-4A9B-92F1-C4EF510F7702}" type="pres">
      <dgm:prSet presAssocID="{7A3D3681-0762-4F21-A639-61E11384EB43}" presName="bgRect" presStyleLbl="bgShp" presStyleIdx="1" presStyleCnt="4"/>
      <dgm:spPr/>
    </dgm:pt>
    <dgm:pt modelId="{E4AE420B-178F-48C3-9BC6-0833298B5664}" type="pres">
      <dgm:prSet presAssocID="{7A3D3681-0762-4F21-A639-61E11384EB4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D4844A68-ED35-4509-A6F2-9C5BD8EBD68B}" type="pres">
      <dgm:prSet presAssocID="{7A3D3681-0762-4F21-A639-61E11384EB43}" presName="spaceRect" presStyleCnt="0"/>
      <dgm:spPr/>
    </dgm:pt>
    <dgm:pt modelId="{1B7D113D-7914-472F-B430-1EBB6E4A6E0C}" type="pres">
      <dgm:prSet presAssocID="{7A3D3681-0762-4F21-A639-61E11384EB43}" presName="parTx" presStyleLbl="revTx" presStyleIdx="1" presStyleCnt="4">
        <dgm:presLayoutVars>
          <dgm:chMax val="0"/>
          <dgm:chPref val="0"/>
        </dgm:presLayoutVars>
      </dgm:prSet>
      <dgm:spPr/>
    </dgm:pt>
    <dgm:pt modelId="{4D113228-DB8A-4652-B093-92364D726E51}" type="pres">
      <dgm:prSet presAssocID="{DB2BF04E-F865-4E89-8820-E5D57FA78BD1}" presName="sibTrans" presStyleCnt="0"/>
      <dgm:spPr/>
    </dgm:pt>
    <dgm:pt modelId="{18CFBC1E-CCD6-4C02-A462-448071ED25B3}" type="pres">
      <dgm:prSet presAssocID="{6FBDFF43-43EF-4B79-9244-4A4DB178AC13}" presName="compNode" presStyleCnt="0"/>
      <dgm:spPr/>
    </dgm:pt>
    <dgm:pt modelId="{47F12D1D-1627-4E0D-B12B-053F94400777}" type="pres">
      <dgm:prSet presAssocID="{6FBDFF43-43EF-4B79-9244-4A4DB178AC13}" presName="bgRect" presStyleLbl="bgShp" presStyleIdx="2" presStyleCnt="4"/>
      <dgm:spPr/>
    </dgm:pt>
    <dgm:pt modelId="{6C7C7C7C-8F41-481D-921D-C161547C9DCE}" type="pres">
      <dgm:prSet presAssocID="{6FBDFF43-43EF-4B79-9244-4A4DB178AC1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Hand with Plant"/>
        </a:ext>
      </dgm:extLst>
    </dgm:pt>
    <dgm:pt modelId="{34D07930-8166-41FD-881E-8CFB4A0593C5}" type="pres">
      <dgm:prSet presAssocID="{6FBDFF43-43EF-4B79-9244-4A4DB178AC13}" presName="spaceRect" presStyleCnt="0"/>
      <dgm:spPr/>
    </dgm:pt>
    <dgm:pt modelId="{6218CDF7-C2ED-45ED-A7F9-44E99415DA64}" type="pres">
      <dgm:prSet presAssocID="{6FBDFF43-43EF-4B79-9244-4A4DB178AC13}" presName="parTx" presStyleLbl="revTx" presStyleIdx="2" presStyleCnt="4">
        <dgm:presLayoutVars>
          <dgm:chMax val="0"/>
          <dgm:chPref val="0"/>
        </dgm:presLayoutVars>
      </dgm:prSet>
      <dgm:spPr/>
    </dgm:pt>
    <dgm:pt modelId="{130BF2AD-2C18-435D-A75F-0C6972009124}" type="pres">
      <dgm:prSet presAssocID="{8D64DCFB-3D31-4110-BC77-F9005FFED068}" presName="sibTrans" presStyleCnt="0"/>
      <dgm:spPr/>
    </dgm:pt>
    <dgm:pt modelId="{545215E8-1EE1-4F19-9D78-17004CE9B85F}" type="pres">
      <dgm:prSet presAssocID="{DDDE2FDC-82C2-4674-B0AF-AD2FAB274E0E}" presName="compNode" presStyleCnt="0"/>
      <dgm:spPr/>
    </dgm:pt>
    <dgm:pt modelId="{F0B85890-782D-4994-8DE4-FA24990D972F}" type="pres">
      <dgm:prSet presAssocID="{DDDE2FDC-82C2-4674-B0AF-AD2FAB274E0E}" presName="bgRect" presStyleLbl="bgShp" presStyleIdx="3" presStyleCnt="4"/>
      <dgm:spPr/>
    </dgm:pt>
    <dgm:pt modelId="{CF756234-FC21-45ED-A487-CB358C4FC22B}" type="pres">
      <dgm:prSet presAssocID="{DDDE2FDC-82C2-4674-B0AF-AD2FAB274E0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105ADB34-1991-4ACA-8770-4F1613948926}" type="pres">
      <dgm:prSet presAssocID="{DDDE2FDC-82C2-4674-B0AF-AD2FAB274E0E}" presName="spaceRect" presStyleCnt="0"/>
      <dgm:spPr/>
    </dgm:pt>
    <dgm:pt modelId="{3B10A215-D859-4D9F-8B78-4284050DF858}" type="pres">
      <dgm:prSet presAssocID="{DDDE2FDC-82C2-4674-B0AF-AD2FAB274E0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AA24F17-E4DC-46CE-BE2F-6CE3D312F49A}" srcId="{238F2169-5EDF-46DF-9878-9A64BA90F2BB}" destId="{DDDE2FDC-82C2-4674-B0AF-AD2FAB274E0E}" srcOrd="3" destOrd="0" parTransId="{A5C680D1-D9F5-4CA4-85E5-63DBF2158784}" sibTransId="{6D4E70E6-86CC-4D4A-9752-4E2F91030997}"/>
    <dgm:cxn modelId="{09CFD318-4A04-497A-8965-3688479100BB}" srcId="{238F2169-5EDF-46DF-9878-9A64BA90F2BB}" destId="{B9C80427-5764-4996-8F50-F440DF12D275}" srcOrd="0" destOrd="0" parTransId="{850AFCFE-69F6-4EA0-96E2-1EF94CD447AD}" sibTransId="{AE9B39FD-D771-415D-9286-CD5A949A4159}"/>
    <dgm:cxn modelId="{4F4FAA2F-AC13-4CEC-ABA5-6FB5FA44B854}" srcId="{238F2169-5EDF-46DF-9878-9A64BA90F2BB}" destId="{6FBDFF43-43EF-4B79-9244-4A4DB178AC13}" srcOrd="2" destOrd="0" parTransId="{8ED82D16-0DCE-466B-B19B-867DE474583D}" sibTransId="{8D64DCFB-3D31-4110-BC77-F9005FFED068}"/>
    <dgm:cxn modelId="{33A8D937-2D23-4D1C-866D-2ECCA51E65B9}" type="presOf" srcId="{7A3D3681-0762-4F21-A639-61E11384EB43}" destId="{1B7D113D-7914-472F-B430-1EBB6E4A6E0C}" srcOrd="0" destOrd="0" presId="urn:microsoft.com/office/officeart/2018/2/layout/IconVerticalSolidList"/>
    <dgm:cxn modelId="{0DFE7474-CC6A-4715-94E6-CA0EDCD6E44D}" srcId="{238F2169-5EDF-46DF-9878-9A64BA90F2BB}" destId="{7A3D3681-0762-4F21-A639-61E11384EB43}" srcOrd="1" destOrd="0" parTransId="{89995ABD-B2F4-41E7-9FA5-AF7C35515CA5}" sibTransId="{DB2BF04E-F865-4E89-8820-E5D57FA78BD1}"/>
    <dgm:cxn modelId="{88196892-BB1A-41EB-A1AE-F39EAF544542}" type="presOf" srcId="{B9C80427-5764-4996-8F50-F440DF12D275}" destId="{A8DC6DCC-CBBD-4617-BBBE-8A33484D805E}" srcOrd="0" destOrd="0" presId="urn:microsoft.com/office/officeart/2018/2/layout/IconVerticalSolidList"/>
    <dgm:cxn modelId="{328C5AAA-D316-4B69-8E14-F98C061169D7}" type="presOf" srcId="{DDDE2FDC-82C2-4674-B0AF-AD2FAB274E0E}" destId="{3B10A215-D859-4D9F-8B78-4284050DF858}" srcOrd="0" destOrd="0" presId="urn:microsoft.com/office/officeart/2018/2/layout/IconVerticalSolidList"/>
    <dgm:cxn modelId="{E290ABF3-1A58-44D0-B0AA-6E357D22D14B}" type="presOf" srcId="{238F2169-5EDF-46DF-9878-9A64BA90F2BB}" destId="{9F19CC0A-9E88-42E4-80F6-53A4ACEC4DAF}" srcOrd="0" destOrd="0" presId="urn:microsoft.com/office/officeart/2018/2/layout/IconVerticalSolidList"/>
    <dgm:cxn modelId="{22EB1BFC-A654-482E-92BF-58E997F92A7C}" type="presOf" srcId="{6FBDFF43-43EF-4B79-9244-4A4DB178AC13}" destId="{6218CDF7-C2ED-45ED-A7F9-44E99415DA64}" srcOrd="0" destOrd="0" presId="urn:microsoft.com/office/officeart/2018/2/layout/IconVerticalSolidList"/>
    <dgm:cxn modelId="{20EE3FAA-DC13-4AA0-9381-F0F73E282125}" type="presParOf" srcId="{9F19CC0A-9E88-42E4-80F6-53A4ACEC4DAF}" destId="{E66A87A4-7D29-401E-82AE-B1D3FDFDC00A}" srcOrd="0" destOrd="0" presId="urn:microsoft.com/office/officeart/2018/2/layout/IconVerticalSolidList"/>
    <dgm:cxn modelId="{51D75784-7A83-4033-8C58-9A2AECD41A22}" type="presParOf" srcId="{E66A87A4-7D29-401E-82AE-B1D3FDFDC00A}" destId="{58A64A97-E25B-462E-A9A6-A84919F1319E}" srcOrd="0" destOrd="0" presId="urn:microsoft.com/office/officeart/2018/2/layout/IconVerticalSolidList"/>
    <dgm:cxn modelId="{D7E60F2B-56C3-4BC2-83C4-7B6108519B30}" type="presParOf" srcId="{E66A87A4-7D29-401E-82AE-B1D3FDFDC00A}" destId="{E848249A-1EA6-4D8F-B2BD-76E7506A3E17}" srcOrd="1" destOrd="0" presId="urn:microsoft.com/office/officeart/2018/2/layout/IconVerticalSolidList"/>
    <dgm:cxn modelId="{90A28C7B-9420-4895-9497-B9535A00CF59}" type="presParOf" srcId="{E66A87A4-7D29-401E-82AE-B1D3FDFDC00A}" destId="{48C89C60-7EE4-4001-9A0E-C206133AA93F}" srcOrd="2" destOrd="0" presId="urn:microsoft.com/office/officeart/2018/2/layout/IconVerticalSolidList"/>
    <dgm:cxn modelId="{25A3C4E7-16C2-4935-9765-A598631F08DD}" type="presParOf" srcId="{E66A87A4-7D29-401E-82AE-B1D3FDFDC00A}" destId="{A8DC6DCC-CBBD-4617-BBBE-8A33484D805E}" srcOrd="3" destOrd="0" presId="urn:microsoft.com/office/officeart/2018/2/layout/IconVerticalSolidList"/>
    <dgm:cxn modelId="{750BDDCA-4BD9-44F6-AB94-A7B3D2013771}" type="presParOf" srcId="{9F19CC0A-9E88-42E4-80F6-53A4ACEC4DAF}" destId="{F35863D4-242C-4F43-A6D2-1D523488742A}" srcOrd="1" destOrd="0" presId="urn:microsoft.com/office/officeart/2018/2/layout/IconVerticalSolidList"/>
    <dgm:cxn modelId="{C92EF961-AC27-4F65-9DB1-615F4A3B710D}" type="presParOf" srcId="{9F19CC0A-9E88-42E4-80F6-53A4ACEC4DAF}" destId="{6E9457D2-8AB9-4EC3-AF5B-885CF987EFA2}" srcOrd="2" destOrd="0" presId="urn:microsoft.com/office/officeart/2018/2/layout/IconVerticalSolidList"/>
    <dgm:cxn modelId="{065D27FE-08F0-452A-A385-3FDC69B96F3D}" type="presParOf" srcId="{6E9457D2-8AB9-4EC3-AF5B-885CF987EFA2}" destId="{8C08FCD6-BED4-4A9B-92F1-C4EF510F7702}" srcOrd="0" destOrd="0" presId="urn:microsoft.com/office/officeart/2018/2/layout/IconVerticalSolidList"/>
    <dgm:cxn modelId="{2EBBB5E0-2D8E-4C28-AD44-3096E4492D04}" type="presParOf" srcId="{6E9457D2-8AB9-4EC3-AF5B-885CF987EFA2}" destId="{E4AE420B-178F-48C3-9BC6-0833298B5664}" srcOrd="1" destOrd="0" presId="urn:microsoft.com/office/officeart/2018/2/layout/IconVerticalSolidList"/>
    <dgm:cxn modelId="{2DC13F9D-3A3F-4CC0-A521-F61F482F0843}" type="presParOf" srcId="{6E9457D2-8AB9-4EC3-AF5B-885CF987EFA2}" destId="{D4844A68-ED35-4509-A6F2-9C5BD8EBD68B}" srcOrd="2" destOrd="0" presId="urn:microsoft.com/office/officeart/2018/2/layout/IconVerticalSolidList"/>
    <dgm:cxn modelId="{DBD33C26-82F9-434B-A3EB-B7757F327BD2}" type="presParOf" srcId="{6E9457D2-8AB9-4EC3-AF5B-885CF987EFA2}" destId="{1B7D113D-7914-472F-B430-1EBB6E4A6E0C}" srcOrd="3" destOrd="0" presId="urn:microsoft.com/office/officeart/2018/2/layout/IconVerticalSolidList"/>
    <dgm:cxn modelId="{01723569-50E2-468B-8258-0C37F800ACD7}" type="presParOf" srcId="{9F19CC0A-9E88-42E4-80F6-53A4ACEC4DAF}" destId="{4D113228-DB8A-4652-B093-92364D726E51}" srcOrd="3" destOrd="0" presId="urn:microsoft.com/office/officeart/2018/2/layout/IconVerticalSolidList"/>
    <dgm:cxn modelId="{E642BE7E-C594-431B-A889-B0B4AC5BFE62}" type="presParOf" srcId="{9F19CC0A-9E88-42E4-80F6-53A4ACEC4DAF}" destId="{18CFBC1E-CCD6-4C02-A462-448071ED25B3}" srcOrd="4" destOrd="0" presId="urn:microsoft.com/office/officeart/2018/2/layout/IconVerticalSolidList"/>
    <dgm:cxn modelId="{BA20E246-94D6-4616-90B3-51E85EC2A728}" type="presParOf" srcId="{18CFBC1E-CCD6-4C02-A462-448071ED25B3}" destId="{47F12D1D-1627-4E0D-B12B-053F94400777}" srcOrd="0" destOrd="0" presId="urn:microsoft.com/office/officeart/2018/2/layout/IconVerticalSolidList"/>
    <dgm:cxn modelId="{DB60C31D-F164-48B8-99ED-D8CCE8AFCE76}" type="presParOf" srcId="{18CFBC1E-CCD6-4C02-A462-448071ED25B3}" destId="{6C7C7C7C-8F41-481D-921D-C161547C9DCE}" srcOrd="1" destOrd="0" presId="urn:microsoft.com/office/officeart/2018/2/layout/IconVerticalSolidList"/>
    <dgm:cxn modelId="{6DF310D4-2041-4376-858E-F36B9AD0D107}" type="presParOf" srcId="{18CFBC1E-CCD6-4C02-A462-448071ED25B3}" destId="{34D07930-8166-41FD-881E-8CFB4A0593C5}" srcOrd="2" destOrd="0" presId="urn:microsoft.com/office/officeart/2018/2/layout/IconVerticalSolidList"/>
    <dgm:cxn modelId="{8975F238-9A3B-42CA-8A1A-F6A65E5BA207}" type="presParOf" srcId="{18CFBC1E-CCD6-4C02-A462-448071ED25B3}" destId="{6218CDF7-C2ED-45ED-A7F9-44E99415DA64}" srcOrd="3" destOrd="0" presId="urn:microsoft.com/office/officeart/2018/2/layout/IconVerticalSolidList"/>
    <dgm:cxn modelId="{EDD9591C-757D-42B4-8163-06C846CBC4D6}" type="presParOf" srcId="{9F19CC0A-9E88-42E4-80F6-53A4ACEC4DAF}" destId="{130BF2AD-2C18-435D-A75F-0C6972009124}" srcOrd="5" destOrd="0" presId="urn:microsoft.com/office/officeart/2018/2/layout/IconVerticalSolidList"/>
    <dgm:cxn modelId="{BEC1E9BC-D716-4D7C-A084-4BC8105225E4}" type="presParOf" srcId="{9F19CC0A-9E88-42E4-80F6-53A4ACEC4DAF}" destId="{545215E8-1EE1-4F19-9D78-17004CE9B85F}" srcOrd="6" destOrd="0" presId="urn:microsoft.com/office/officeart/2018/2/layout/IconVerticalSolidList"/>
    <dgm:cxn modelId="{70798AA5-C346-4079-859C-BB113F0D7D80}" type="presParOf" srcId="{545215E8-1EE1-4F19-9D78-17004CE9B85F}" destId="{F0B85890-782D-4994-8DE4-FA24990D972F}" srcOrd="0" destOrd="0" presId="urn:microsoft.com/office/officeart/2018/2/layout/IconVerticalSolidList"/>
    <dgm:cxn modelId="{11A5C813-495C-477F-B7B1-2E9018D0F693}" type="presParOf" srcId="{545215E8-1EE1-4F19-9D78-17004CE9B85F}" destId="{CF756234-FC21-45ED-A487-CB358C4FC22B}" srcOrd="1" destOrd="0" presId="urn:microsoft.com/office/officeart/2018/2/layout/IconVerticalSolidList"/>
    <dgm:cxn modelId="{202AD2F9-94C0-43A9-AAEF-46302702B9FB}" type="presParOf" srcId="{545215E8-1EE1-4F19-9D78-17004CE9B85F}" destId="{105ADB34-1991-4ACA-8770-4F1613948926}" srcOrd="2" destOrd="0" presId="urn:microsoft.com/office/officeart/2018/2/layout/IconVerticalSolidList"/>
    <dgm:cxn modelId="{7EBA4193-CB59-4B01-A1ED-8C21A1B8CA99}" type="presParOf" srcId="{545215E8-1EE1-4F19-9D78-17004CE9B85F}" destId="{3B10A215-D859-4D9F-8B78-4284050DF8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12F9212-B908-439A-8664-1085C80F29B8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C211530-499F-4201-9373-3644A8708B60}">
      <dgm:prSet/>
      <dgm:spPr/>
      <dgm:t>
        <a:bodyPr/>
        <a:lstStyle/>
        <a:p>
          <a:r>
            <a:rPr lang="en-US" b="0"/>
            <a:t>Use larger and more diverse datasets.</a:t>
          </a:r>
          <a:endParaRPr lang="en-US"/>
        </a:p>
      </dgm:t>
    </dgm:pt>
    <dgm:pt modelId="{C35D928A-BEDD-4124-9C29-60BEAD3F6775}" type="parTrans" cxnId="{D3BF42E8-A8E3-4A99-987F-49A58F3A632E}">
      <dgm:prSet/>
      <dgm:spPr/>
      <dgm:t>
        <a:bodyPr/>
        <a:lstStyle/>
        <a:p>
          <a:endParaRPr lang="en-US"/>
        </a:p>
      </dgm:t>
    </dgm:pt>
    <dgm:pt modelId="{75DA8B4D-575E-4998-AA62-7C6589111753}" type="sibTrans" cxnId="{D3BF42E8-A8E3-4A99-987F-49A58F3A632E}">
      <dgm:prSet/>
      <dgm:spPr/>
      <dgm:t>
        <a:bodyPr/>
        <a:lstStyle/>
        <a:p>
          <a:endParaRPr lang="en-US"/>
        </a:p>
      </dgm:t>
    </dgm:pt>
    <dgm:pt modelId="{FF29AED9-A793-4AD4-ACEA-0A3622096CC5}">
      <dgm:prSet/>
      <dgm:spPr/>
      <dgm:t>
        <a:bodyPr/>
        <a:lstStyle/>
        <a:p>
          <a:r>
            <a:rPr lang="en-US" b="0"/>
            <a:t>Deploy real-time analysis via mobile app or IoT device.</a:t>
          </a:r>
          <a:endParaRPr lang="en-US"/>
        </a:p>
      </dgm:t>
    </dgm:pt>
    <dgm:pt modelId="{57E95787-410E-4E55-A1B4-A21FE9D6658C}" type="parTrans" cxnId="{DB762BD5-BF0A-4D46-BB0D-6F0589DBB7AE}">
      <dgm:prSet/>
      <dgm:spPr/>
      <dgm:t>
        <a:bodyPr/>
        <a:lstStyle/>
        <a:p>
          <a:endParaRPr lang="en-US"/>
        </a:p>
      </dgm:t>
    </dgm:pt>
    <dgm:pt modelId="{2A52E2A0-8C50-49C0-B025-36FF9BDA8CEB}" type="sibTrans" cxnId="{DB762BD5-BF0A-4D46-BB0D-6F0589DBB7AE}">
      <dgm:prSet/>
      <dgm:spPr/>
      <dgm:t>
        <a:bodyPr/>
        <a:lstStyle/>
        <a:p>
          <a:endParaRPr lang="en-US"/>
        </a:p>
      </dgm:t>
    </dgm:pt>
    <dgm:pt modelId="{B1A817DC-AFFD-427D-9BD2-4D5D68B3B369}">
      <dgm:prSet/>
      <dgm:spPr/>
      <dgm:t>
        <a:bodyPr/>
        <a:lstStyle/>
        <a:p>
          <a:r>
            <a:rPr lang="en-US" b="0"/>
            <a:t>Explore deep learning (CNNs, RNNs) for improved accuracy.</a:t>
          </a:r>
          <a:endParaRPr lang="en-US"/>
        </a:p>
      </dgm:t>
    </dgm:pt>
    <dgm:pt modelId="{F4D2CE08-3C2A-471D-940B-50DE02DC794E}" type="parTrans" cxnId="{0C2EE855-1D71-4736-A372-47DAF76D7EEE}">
      <dgm:prSet/>
      <dgm:spPr/>
      <dgm:t>
        <a:bodyPr/>
        <a:lstStyle/>
        <a:p>
          <a:endParaRPr lang="en-US"/>
        </a:p>
      </dgm:t>
    </dgm:pt>
    <dgm:pt modelId="{F251306C-B933-42F3-9795-10A6CF92BDB2}" type="sibTrans" cxnId="{0C2EE855-1D71-4736-A372-47DAF76D7EEE}">
      <dgm:prSet/>
      <dgm:spPr/>
      <dgm:t>
        <a:bodyPr/>
        <a:lstStyle/>
        <a:p>
          <a:endParaRPr lang="en-US"/>
        </a:p>
      </dgm:t>
    </dgm:pt>
    <dgm:pt modelId="{6C13B195-1439-4277-9793-45E4AE98BB8F}">
      <dgm:prSet/>
      <dgm:spPr/>
      <dgm:t>
        <a:bodyPr/>
        <a:lstStyle/>
        <a:p>
          <a:r>
            <a:rPr lang="en-US" b="0"/>
            <a:t>Develop user-friendly UI for non-technical users.</a:t>
          </a:r>
          <a:endParaRPr lang="en-US"/>
        </a:p>
      </dgm:t>
    </dgm:pt>
    <dgm:pt modelId="{10DA9C7C-63E1-4EE0-9652-FF1134E288DA}" type="parTrans" cxnId="{F1AE19DD-CE9A-4590-9639-48271950CDED}">
      <dgm:prSet/>
      <dgm:spPr/>
      <dgm:t>
        <a:bodyPr/>
        <a:lstStyle/>
        <a:p>
          <a:endParaRPr lang="en-US"/>
        </a:p>
      </dgm:t>
    </dgm:pt>
    <dgm:pt modelId="{3A533D3A-F162-4DEC-BB4C-B37F3BCF4B57}" type="sibTrans" cxnId="{F1AE19DD-CE9A-4590-9639-48271950CDED}">
      <dgm:prSet/>
      <dgm:spPr/>
      <dgm:t>
        <a:bodyPr/>
        <a:lstStyle/>
        <a:p>
          <a:endParaRPr lang="en-US"/>
        </a:p>
      </dgm:t>
    </dgm:pt>
    <dgm:pt modelId="{95FAEC68-F01A-4F1E-973E-CF44E27F0B76}" type="pres">
      <dgm:prSet presAssocID="{312F9212-B908-439A-8664-1085C80F29B8}" presName="Name0" presStyleCnt="0">
        <dgm:presLayoutVars>
          <dgm:dir/>
          <dgm:resizeHandles val="exact"/>
        </dgm:presLayoutVars>
      </dgm:prSet>
      <dgm:spPr/>
    </dgm:pt>
    <dgm:pt modelId="{FAA91244-A787-4B31-AA1F-155BB5F6F36A}" type="pres">
      <dgm:prSet presAssocID="{AC211530-499F-4201-9373-3644A8708B60}" presName="node" presStyleLbl="node1" presStyleIdx="0" presStyleCnt="4">
        <dgm:presLayoutVars>
          <dgm:bulletEnabled val="1"/>
        </dgm:presLayoutVars>
      </dgm:prSet>
      <dgm:spPr/>
    </dgm:pt>
    <dgm:pt modelId="{4B3648EF-0865-47A9-A52D-305C99A858F5}" type="pres">
      <dgm:prSet presAssocID="{75DA8B4D-575E-4998-AA62-7C6589111753}" presName="sibTrans" presStyleLbl="sibTrans1D1" presStyleIdx="0" presStyleCnt="3"/>
      <dgm:spPr/>
    </dgm:pt>
    <dgm:pt modelId="{60C6CAE8-1520-4342-A5A0-578D0FECF8A9}" type="pres">
      <dgm:prSet presAssocID="{75DA8B4D-575E-4998-AA62-7C6589111753}" presName="connectorText" presStyleLbl="sibTrans1D1" presStyleIdx="0" presStyleCnt="3"/>
      <dgm:spPr/>
    </dgm:pt>
    <dgm:pt modelId="{F8D3F069-86A6-4076-A8E9-A29BCF9B4A7F}" type="pres">
      <dgm:prSet presAssocID="{FF29AED9-A793-4AD4-ACEA-0A3622096CC5}" presName="node" presStyleLbl="node1" presStyleIdx="1" presStyleCnt="4">
        <dgm:presLayoutVars>
          <dgm:bulletEnabled val="1"/>
        </dgm:presLayoutVars>
      </dgm:prSet>
      <dgm:spPr/>
    </dgm:pt>
    <dgm:pt modelId="{45CADD7C-AF46-4A6F-B1CF-031351607795}" type="pres">
      <dgm:prSet presAssocID="{2A52E2A0-8C50-49C0-B025-36FF9BDA8CEB}" presName="sibTrans" presStyleLbl="sibTrans1D1" presStyleIdx="1" presStyleCnt="3"/>
      <dgm:spPr/>
    </dgm:pt>
    <dgm:pt modelId="{CF24CFAD-2BC2-4B00-AD97-4C66F0F5AC5D}" type="pres">
      <dgm:prSet presAssocID="{2A52E2A0-8C50-49C0-B025-36FF9BDA8CEB}" presName="connectorText" presStyleLbl="sibTrans1D1" presStyleIdx="1" presStyleCnt="3"/>
      <dgm:spPr/>
    </dgm:pt>
    <dgm:pt modelId="{91753DAC-6A12-4C69-AA09-F22252FDC83E}" type="pres">
      <dgm:prSet presAssocID="{B1A817DC-AFFD-427D-9BD2-4D5D68B3B369}" presName="node" presStyleLbl="node1" presStyleIdx="2" presStyleCnt="4">
        <dgm:presLayoutVars>
          <dgm:bulletEnabled val="1"/>
        </dgm:presLayoutVars>
      </dgm:prSet>
      <dgm:spPr/>
    </dgm:pt>
    <dgm:pt modelId="{79F221FF-EB85-4692-B46F-BEEF8DF1024A}" type="pres">
      <dgm:prSet presAssocID="{F251306C-B933-42F3-9795-10A6CF92BDB2}" presName="sibTrans" presStyleLbl="sibTrans1D1" presStyleIdx="2" presStyleCnt="3"/>
      <dgm:spPr/>
    </dgm:pt>
    <dgm:pt modelId="{32561572-DB98-45E9-81AF-F472BADD54C1}" type="pres">
      <dgm:prSet presAssocID="{F251306C-B933-42F3-9795-10A6CF92BDB2}" presName="connectorText" presStyleLbl="sibTrans1D1" presStyleIdx="2" presStyleCnt="3"/>
      <dgm:spPr/>
    </dgm:pt>
    <dgm:pt modelId="{89A8797F-D95B-4B54-AA4A-2D8AF9EACAAA}" type="pres">
      <dgm:prSet presAssocID="{6C13B195-1439-4277-9793-45E4AE98BB8F}" presName="node" presStyleLbl="node1" presStyleIdx="3" presStyleCnt="4">
        <dgm:presLayoutVars>
          <dgm:bulletEnabled val="1"/>
        </dgm:presLayoutVars>
      </dgm:prSet>
      <dgm:spPr/>
    </dgm:pt>
  </dgm:ptLst>
  <dgm:cxnLst>
    <dgm:cxn modelId="{AF45FC09-964C-4ED3-AAE0-5B3B3D39090A}" type="presOf" srcId="{312F9212-B908-439A-8664-1085C80F29B8}" destId="{95FAEC68-F01A-4F1E-973E-CF44E27F0B76}" srcOrd="0" destOrd="0" presId="urn:microsoft.com/office/officeart/2016/7/layout/RepeatingBendingProcessNew"/>
    <dgm:cxn modelId="{2FA83B0A-12DD-468F-A8C8-428AB7AC2075}" type="presOf" srcId="{75DA8B4D-575E-4998-AA62-7C6589111753}" destId="{60C6CAE8-1520-4342-A5A0-578D0FECF8A9}" srcOrd="1" destOrd="0" presId="urn:microsoft.com/office/officeart/2016/7/layout/RepeatingBendingProcessNew"/>
    <dgm:cxn modelId="{92F6382E-98EE-4CE8-8006-F2A911FE15B8}" type="presOf" srcId="{F251306C-B933-42F3-9795-10A6CF92BDB2}" destId="{79F221FF-EB85-4692-B46F-BEEF8DF1024A}" srcOrd="0" destOrd="0" presId="urn:microsoft.com/office/officeart/2016/7/layout/RepeatingBendingProcessNew"/>
    <dgm:cxn modelId="{9DE50B4F-053B-40B8-862D-4B0927C1FFED}" type="presOf" srcId="{B1A817DC-AFFD-427D-9BD2-4D5D68B3B369}" destId="{91753DAC-6A12-4C69-AA09-F22252FDC83E}" srcOrd="0" destOrd="0" presId="urn:microsoft.com/office/officeart/2016/7/layout/RepeatingBendingProcessNew"/>
    <dgm:cxn modelId="{6B94BB74-2885-46FD-941C-ADC1F0260D23}" type="presOf" srcId="{6C13B195-1439-4277-9793-45E4AE98BB8F}" destId="{89A8797F-D95B-4B54-AA4A-2D8AF9EACAAA}" srcOrd="0" destOrd="0" presId="urn:microsoft.com/office/officeart/2016/7/layout/RepeatingBendingProcessNew"/>
    <dgm:cxn modelId="{0C2EE855-1D71-4736-A372-47DAF76D7EEE}" srcId="{312F9212-B908-439A-8664-1085C80F29B8}" destId="{B1A817DC-AFFD-427D-9BD2-4D5D68B3B369}" srcOrd="2" destOrd="0" parTransId="{F4D2CE08-3C2A-471D-940B-50DE02DC794E}" sibTransId="{F251306C-B933-42F3-9795-10A6CF92BDB2}"/>
    <dgm:cxn modelId="{0B867E79-AD4A-4DC7-9985-77CD24B67FA7}" type="presOf" srcId="{F251306C-B933-42F3-9795-10A6CF92BDB2}" destId="{32561572-DB98-45E9-81AF-F472BADD54C1}" srcOrd="1" destOrd="0" presId="urn:microsoft.com/office/officeart/2016/7/layout/RepeatingBendingProcessNew"/>
    <dgm:cxn modelId="{6879E296-5E8C-4674-AE67-6AB5F75E0404}" type="presOf" srcId="{AC211530-499F-4201-9373-3644A8708B60}" destId="{FAA91244-A787-4B31-AA1F-155BB5F6F36A}" srcOrd="0" destOrd="0" presId="urn:microsoft.com/office/officeart/2016/7/layout/RepeatingBendingProcessNew"/>
    <dgm:cxn modelId="{455F8997-B33E-4DD1-939D-BADD6D3C6F23}" type="presOf" srcId="{2A52E2A0-8C50-49C0-B025-36FF9BDA8CEB}" destId="{CF24CFAD-2BC2-4B00-AD97-4C66F0F5AC5D}" srcOrd="1" destOrd="0" presId="urn:microsoft.com/office/officeart/2016/7/layout/RepeatingBendingProcessNew"/>
    <dgm:cxn modelId="{3489EEB3-D728-4673-82B9-04677E05D4EC}" type="presOf" srcId="{75DA8B4D-575E-4998-AA62-7C6589111753}" destId="{4B3648EF-0865-47A9-A52D-305C99A858F5}" srcOrd="0" destOrd="0" presId="urn:microsoft.com/office/officeart/2016/7/layout/RepeatingBendingProcessNew"/>
    <dgm:cxn modelId="{3B507BD1-C0D5-4DF4-BA19-50C2CD37F31D}" type="presOf" srcId="{2A52E2A0-8C50-49C0-B025-36FF9BDA8CEB}" destId="{45CADD7C-AF46-4A6F-B1CF-031351607795}" srcOrd="0" destOrd="0" presId="urn:microsoft.com/office/officeart/2016/7/layout/RepeatingBendingProcessNew"/>
    <dgm:cxn modelId="{DB762BD5-BF0A-4D46-BB0D-6F0589DBB7AE}" srcId="{312F9212-B908-439A-8664-1085C80F29B8}" destId="{FF29AED9-A793-4AD4-ACEA-0A3622096CC5}" srcOrd="1" destOrd="0" parTransId="{57E95787-410E-4E55-A1B4-A21FE9D6658C}" sibTransId="{2A52E2A0-8C50-49C0-B025-36FF9BDA8CEB}"/>
    <dgm:cxn modelId="{F1AE19DD-CE9A-4590-9639-48271950CDED}" srcId="{312F9212-B908-439A-8664-1085C80F29B8}" destId="{6C13B195-1439-4277-9793-45E4AE98BB8F}" srcOrd="3" destOrd="0" parTransId="{10DA9C7C-63E1-4EE0-9652-FF1134E288DA}" sibTransId="{3A533D3A-F162-4DEC-BB4C-B37F3BCF4B57}"/>
    <dgm:cxn modelId="{AA3C51E0-0A10-46AC-A148-BA33B806DC60}" type="presOf" srcId="{FF29AED9-A793-4AD4-ACEA-0A3622096CC5}" destId="{F8D3F069-86A6-4076-A8E9-A29BCF9B4A7F}" srcOrd="0" destOrd="0" presId="urn:microsoft.com/office/officeart/2016/7/layout/RepeatingBendingProcessNew"/>
    <dgm:cxn modelId="{D3BF42E8-A8E3-4A99-987F-49A58F3A632E}" srcId="{312F9212-B908-439A-8664-1085C80F29B8}" destId="{AC211530-499F-4201-9373-3644A8708B60}" srcOrd="0" destOrd="0" parTransId="{C35D928A-BEDD-4124-9C29-60BEAD3F6775}" sibTransId="{75DA8B4D-575E-4998-AA62-7C6589111753}"/>
    <dgm:cxn modelId="{EB338955-7A84-4168-A9E0-D57ADF9C1D1D}" type="presParOf" srcId="{95FAEC68-F01A-4F1E-973E-CF44E27F0B76}" destId="{FAA91244-A787-4B31-AA1F-155BB5F6F36A}" srcOrd="0" destOrd="0" presId="urn:microsoft.com/office/officeart/2016/7/layout/RepeatingBendingProcessNew"/>
    <dgm:cxn modelId="{D8DFE32D-18C5-4047-91C2-27C79CCFB02C}" type="presParOf" srcId="{95FAEC68-F01A-4F1E-973E-CF44E27F0B76}" destId="{4B3648EF-0865-47A9-A52D-305C99A858F5}" srcOrd="1" destOrd="0" presId="urn:microsoft.com/office/officeart/2016/7/layout/RepeatingBendingProcessNew"/>
    <dgm:cxn modelId="{A5DEC568-E29E-4D32-BDFE-772DCABF8427}" type="presParOf" srcId="{4B3648EF-0865-47A9-A52D-305C99A858F5}" destId="{60C6CAE8-1520-4342-A5A0-578D0FECF8A9}" srcOrd="0" destOrd="0" presId="urn:microsoft.com/office/officeart/2016/7/layout/RepeatingBendingProcessNew"/>
    <dgm:cxn modelId="{2B6D76AC-B211-49A5-BCEB-6E432CE306F1}" type="presParOf" srcId="{95FAEC68-F01A-4F1E-973E-CF44E27F0B76}" destId="{F8D3F069-86A6-4076-A8E9-A29BCF9B4A7F}" srcOrd="2" destOrd="0" presId="urn:microsoft.com/office/officeart/2016/7/layout/RepeatingBendingProcessNew"/>
    <dgm:cxn modelId="{215C0DA3-28AB-4489-936F-178BE569E433}" type="presParOf" srcId="{95FAEC68-F01A-4F1E-973E-CF44E27F0B76}" destId="{45CADD7C-AF46-4A6F-B1CF-031351607795}" srcOrd="3" destOrd="0" presId="urn:microsoft.com/office/officeart/2016/7/layout/RepeatingBendingProcessNew"/>
    <dgm:cxn modelId="{284B1749-F06C-4436-A50F-FFE79DB0272E}" type="presParOf" srcId="{45CADD7C-AF46-4A6F-B1CF-031351607795}" destId="{CF24CFAD-2BC2-4B00-AD97-4C66F0F5AC5D}" srcOrd="0" destOrd="0" presId="urn:microsoft.com/office/officeart/2016/7/layout/RepeatingBendingProcessNew"/>
    <dgm:cxn modelId="{6F02EA9C-2E73-4194-8EDC-093DF34D93C0}" type="presParOf" srcId="{95FAEC68-F01A-4F1E-973E-CF44E27F0B76}" destId="{91753DAC-6A12-4C69-AA09-F22252FDC83E}" srcOrd="4" destOrd="0" presId="urn:microsoft.com/office/officeart/2016/7/layout/RepeatingBendingProcessNew"/>
    <dgm:cxn modelId="{EBCAE67C-9BB6-4B60-9214-2E6366BD8CF7}" type="presParOf" srcId="{95FAEC68-F01A-4F1E-973E-CF44E27F0B76}" destId="{79F221FF-EB85-4692-B46F-BEEF8DF1024A}" srcOrd="5" destOrd="0" presId="urn:microsoft.com/office/officeart/2016/7/layout/RepeatingBendingProcessNew"/>
    <dgm:cxn modelId="{7650FE2F-02E0-4B79-9B53-661EED7AF884}" type="presParOf" srcId="{79F221FF-EB85-4692-B46F-BEEF8DF1024A}" destId="{32561572-DB98-45E9-81AF-F472BADD54C1}" srcOrd="0" destOrd="0" presId="urn:microsoft.com/office/officeart/2016/7/layout/RepeatingBendingProcessNew"/>
    <dgm:cxn modelId="{B8292C75-39F1-418D-B260-B2AAD60D7E43}" type="presParOf" srcId="{95FAEC68-F01A-4F1E-973E-CF44E27F0B76}" destId="{89A8797F-D95B-4B54-AA4A-2D8AF9EACAAA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172D759-8705-44C1-BDC3-46150C51CC9D}" type="doc">
      <dgm:prSet loTypeId="urn:microsoft.com/office/officeart/2005/8/layout/matrix3" loCatId="matrix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42F171DE-E8AA-48F1-9C94-64033C022FF6}">
      <dgm:prSet/>
      <dgm:spPr/>
      <dgm:t>
        <a:bodyPr/>
        <a:lstStyle/>
        <a:p>
          <a:r>
            <a:rPr lang="en-US" b="0"/>
            <a:t>Successfully implemented an audio-based fault detection system for bikes.</a:t>
          </a:r>
          <a:endParaRPr lang="en-US"/>
        </a:p>
      </dgm:t>
    </dgm:pt>
    <dgm:pt modelId="{25ACD34E-BC2C-405E-91E3-8239EC054D17}" type="parTrans" cxnId="{084E22E2-AA4D-4A6E-A62E-71F4E62FEC09}">
      <dgm:prSet/>
      <dgm:spPr/>
      <dgm:t>
        <a:bodyPr/>
        <a:lstStyle/>
        <a:p>
          <a:endParaRPr lang="en-US"/>
        </a:p>
      </dgm:t>
    </dgm:pt>
    <dgm:pt modelId="{41C21CAF-D05D-4507-933B-95EF1D218C18}" type="sibTrans" cxnId="{084E22E2-AA4D-4A6E-A62E-71F4E62FEC09}">
      <dgm:prSet/>
      <dgm:spPr/>
      <dgm:t>
        <a:bodyPr/>
        <a:lstStyle/>
        <a:p>
          <a:endParaRPr lang="en-US"/>
        </a:p>
      </dgm:t>
    </dgm:pt>
    <dgm:pt modelId="{043F2BC3-17D7-4594-B28E-9EB4AC199C4B}">
      <dgm:prSet/>
      <dgm:spPr/>
      <dgm:t>
        <a:bodyPr/>
        <a:lstStyle/>
        <a:p>
          <a:r>
            <a:rPr lang="en-US" b="0"/>
            <a:t>Used MFCCs and 3 ML models to identify mechanical issues.</a:t>
          </a:r>
          <a:endParaRPr lang="en-US"/>
        </a:p>
      </dgm:t>
    </dgm:pt>
    <dgm:pt modelId="{5C05154D-7315-45F5-A62C-19B262462DB1}" type="parTrans" cxnId="{9D5CEAC7-43F0-4334-9844-F62F597558CC}">
      <dgm:prSet/>
      <dgm:spPr/>
      <dgm:t>
        <a:bodyPr/>
        <a:lstStyle/>
        <a:p>
          <a:endParaRPr lang="en-US"/>
        </a:p>
      </dgm:t>
    </dgm:pt>
    <dgm:pt modelId="{FB45ECA8-655F-4056-BD50-2B9D8C6933EC}" type="sibTrans" cxnId="{9D5CEAC7-43F0-4334-9844-F62F597558CC}">
      <dgm:prSet/>
      <dgm:spPr/>
      <dgm:t>
        <a:bodyPr/>
        <a:lstStyle/>
        <a:p>
          <a:endParaRPr lang="en-US"/>
        </a:p>
      </dgm:t>
    </dgm:pt>
    <dgm:pt modelId="{50B58B15-06A0-421F-BBAE-8AD141AE596F}">
      <dgm:prSet/>
      <dgm:spPr/>
      <dgm:t>
        <a:bodyPr/>
        <a:lstStyle/>
        <a:p>
          <a:r>
            <a:rPr lang="en-US" b="0"/>
            <a:t>Random Forest showed the best accuracy on test data.</a:t>
          </a:r>
          <a:endParaRPr lang="en-US"/>
        </a:p>
      </dgm:t>
    </dgm:pt>
    <dgm:pt modelId="{04DF627A-5459-475B-8E24-ABFC6627F367}" type="parTrans" cxnId="{65CEF5C4-DF6D-4326-B6DB-CA7D1951FAE7}">
      <dgm:prSet/>
      <dgm:spPr/>
      <dgm:t>
        <a:bodyPr/>
        <a:lstStyle/>
        <a:p>
          <a:endParaRPr lang="en-US"/>
        </a:p>
      </dgm:t>
    </dgm:pt>
    <dgm:pt modelId="{CD85D1F5-091C-4A97-AE4A-C2F5B57D7F42}" type="sibTrans" cxnId="{65CEF5C4-DF6D-4326-B6DB-CA7D1951FAE7}">
      <dgm:prSet/>
      <dgm:spPr/>
      <dgm:t>
        <a:bodyPr/>
        <a:lstStyle/>
        <a:p>
          <a:endParaRPr lang="en-US"/>
        </a:p>
      </dgm:t>
    </dgm:pt>
    <dgm:pt modelId="{C2862774-5E2F-4928-A4D0-EF64A12E5703}">
      <dgm:prSet/>
      <dgm:spPr/>
      <dgm:t>
        <a:bodyPr/>
        <a:lstStyle/>
        <a:p>
          <a:r>
            <a:rPr lang="en-US" b="0"/>
            <a:t>System shows potential for real-world deployment and expansion.</a:t>
          </a:r>
          <a:endParaRPr lang="en-US"/>
        </a:p>
      </dgm:t>
    </dgm:pt>
    <dgm:pt modelId="{6ACAF0DC-06AB-4503-B637-2B99D24DE7B9}" type="parTrans" cxnId="{C1C290C5-B7CA-4706-B296-DBAB7E15E1E4}">
      <dgm:prSet/>
      <dgm:spPr/>
      <dgm:t>
        <a:bodyPr/>
        <a:lstStyle/>
        <a:p>
          <a:endParaRPr lang="en-US"/>
        </a:p>
      </dgm:t>
    </dgm:pt>
    <dgm:pt modelId="{A509EA30-C0B9-4F73-B394-A2D4B1D9988A}" type="sibTrans" cxnId="{C1C290C5-B7CA-4706-B296-DBAB7E15E1E4}">
      <dgm:prSet/>
      <dgm:spPr/>
      <dgm:t>
        <a:bodyPr/>
        <a:lstStyle/>
        <a:p>
          <a:endParaRPr lang="en-US"/>
        </a:p>
      </dgm:t>
    </dgm:pt>
    <dgm:pt modelId="{D5B99874-E1C6-4BEA-8C77-8E70B49650C2}" type="pres">
      <dgm:prSet presAssocID="{5172D759-8705-44C1-BDC3-46150C51CC9D}" presName="matrix" presStyleCnt="0">
        <dgm:presLayoutVars>
          <dgm:chMax val="1"/>
          <dgm:dir/>
          <dgm:resizeHandles val="exact"/>
        </dgm:presLayoutVars>
      </dgm:prSet>
      <dgm:spPr/>
    </dgm:pt>
    <dgm:pt modelId="{A0CB3142-A260-4767-83C8-8403DAAE9458}" type="pres">
      <dgm:prSet presAssocID="{5172D759-8705-44C1-BDC3-46150C51CC9D}" presName="diamond" presStyleLbl="bgShp" presStyleIdx="0" presStyleCnt="1"/>
      <dgm:spPr/>
    </dgm:pt>
    <dgm:pt modelId="{8B8BC68F-8939-4F9C-8F05-70933D804850}" type="pres">
      <dgm:prSet presAssocID="{5172D759-8705-44C1-BDC3-46150C51CC9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90E40BE-20AE-4266-9BC5-FAC6B1B7AB1D}" type="pres">
      <dgm:prSet presAssocID="{5172D759-8705-44C1-BDC3-46150C51CC9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06650E8-94A8-4221-9591-E7B05333B79F}" type="pres">
      <dgm:prSet presAssocID="{5172D759-8705-44C1-BDC3-46150C51CC9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DCA590-851F-45E4-9CC6-FBD7CB32FC4E}" type="pres">
      <dgm:prSet presAssocID="{5172D759-8705-44C1-BDC3-46150C51CC9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4D0E09-A6B0-4646-95EC-FD83918D96DC}" type="presOf" srcId="{42F171DE-E8AA-48F1-9C94-64033C022FF6}" destId="{8B8BC68F-8939-4F9C-8F05-70933D804850}" srcOrd="0" destOrd="0" presId="urn:microsoft.com/office/officeart/2005/8/layout/matrix3"/>
    <dgm:cxn modelId="{07B7D147-41AB-4A2E-82FA-DE9877BA239E}" type="presOf" srcId="{5172D759-8705-44C1-BDC3-46150C51CC9D}" destId="{D5B99874-E1C6-4BEA-8C77-8E70B49650C2}" srcOrd="0" destOrd="0" presId="urn:microsoft.com/office/officeart/2005/8/layout/matrix3"/>
    <dgm:cxn modelId="{52C59F7D-D352-41CB-AFA1-0D604E6AF86A}" type="presOf" srcId="{C2862774-5E2F-4928-A4D0-EF64A12E5703}" destId="{B0DCA590-851F-45E4-9CC6-FBD7CB32FC4E}" srcOrd="0" destOrd="0" presId="urn:microsoft.com/office/officeart/2005/8/layout/matrix3"/>
    <dgm:cxn modelId="{F81DBB7E-CE6D-4A9C-B10D-21255468905D}" type="presOf" srcId="{043F2BC3-17D7-4594-B28E-9EB4AC199C4B}" destId="{690E40BE-20AE-4266-9BC5-FAC6B1B7AB1D}" srcOrd="0" destOrd="0" presId="urn:microsoft.com/office/officeart/2005/8/layout/matrix3"/>
    <dgm:cxn modelId="{65CEF5C4-DF6D-4326-B6DB-CA7D1951FAE7}" srcId="{5172D759-8705-44C1-BDC3-46150C51CC9D}" destId="{50B58B15-06A0-421F-BBAE-8AD141AE596F}" srcOrd="2" destOrd="0" parTransId="{04DF627A-5459-475B-8E24-ABFC6627F367}" sibTransId="{CD85D1F5-091C-4A97-AE4A-C2F5B57D7F42}"/>
    <dgm:cxn modelId="{C1C290C5-B7CA-4706-B296-DBAB7E15E1E4}" srcId="{5172D759-8705-44C1-BDC3-46150C51CC9D}" destId="{C2862774-5E2F-4928-A4D0-EF64A12E5703}" srcOrd="3" destOrd="0" parTransId="{6ACAF0DC-06AB-4503-B637-2B99D24DE7B9}" sibTransId="{A509EA30-C0B9-4F73-B394-A2D4B1D9988A}"/>
    <dgm:cxn modelId="{9D5CEAC7-43F0-4334-9844-F62F597558CC}" srcId="{5172D759-8705-44C1-BDC3-46150C51CC9D}" destId="{043F2BC3-17D7-4594-B28E-9EB4AC199C4B}" srcOrd="1" destOrd="0" parTransId="{5C05154D-7315-45F5-A62C-19B262462DB1}" sibTransId="{FB45ECA8-655F-4056-BD50-2B9D8C6933EC}"/>
    <dgm:cxn modelId="{084E22E2-AA4D-4A6E-A62E-71F4E62FEC09}" srcId="{5172D759-8705-44C1-BDC3-46150C51CC9D}" destId="{42F171DE-E8AA-48F1-9C94-64033C022FF6}" srcOrd="0" destOrd="0" parTransId="{25ACD34E-BC2C-405E-91E3-8239EC054D17}" sibTransId="{41C21CAF-D05D-4507-933B-95EF1D218C18}"/>
    <dgm:cxn modelId="{945C31EF-CE5A-4DCE-B1D4-92CC4ED689EB}" type="presOf" srcId="{50B58B15-06A0-421F-BBAE-8AD141AE596F}" destId="{806650E8-94A8-4221-9591-E7B05333B79F}" srcOrd="0" destOrd="0" presId="urn:microsoft.com/office/officeart/2005/8/layout/matrix3"/>
    <dgm:cxn modelId="{919F6BBF-08D3-48D5-87AD-028292A8AA29}" type="presParOf" srcId="{D5B99874-E1C6-4BEA-8C77-8E70B49650C2}" destId="{A0CB3142-A260-4767-83C8-8403DAAE9458}" srcOrd="0" destOrd="0" presId="urn:microsoft.com/office/officeart/2005/8/layout/matrix3"/>
    <dgm:cxn modelId="{BE951389-E6F4-4A13-9CF7-7F2E56BFCF63}" type="presParOf" srcId="{D5B99874-E1C6-4BEA-8C77-8E70B49650C2}" destId="{8B8BC68F-8939-4F9C-8F05-70933D804850}" srcOrd="1" destOrd="0" presId="urn:microsoft.com/office/officeart/2005/8/layout/matrix3"/>
    <dgm:cxn modelId="{13188657-07D9-4A19-B976-F3B70B9047AF}" type="presParOf" srcId="{D5B99874-E1C6-4BEA-8C77-8E70B49650C2}" destId="{690E40BE-20AE-4266-9BC5-FAC6B1B7AB1D}" srcOrd="2" destOrd="0" presId="urn:microsoft.com/office/officeart/2005/8/layout/matrix3"/>
    <dgm:cxn modelId="{F951DCA9-12F9-40C4-AFB4-E66F6B8C9980}" type="presParOf" srcId="{D5B99874-E1C6-4BEA-8C77-8E70B49650C2}" destId="{806650E8-94A8-4221-9591-E7B05333B79F}" srcOrd="3" destOrd="0" presId="urn:microsoft.com/office/officeart/2005/8/layout/matrix3"/>
    <dgm:cxn modelId="{6C852846-4E94-40F5-A53C-9842993D7385}" type="presParOf" srcId="{D5B99874-E1C6-4BEA-8C77-8E70B49650C2}" destId="{B0DCA590-851F-45E4-9CC6-FBD7CB32FC4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BE40F-F28E-41B4-BBC6-F057EB9F9209}">
      <dsp:nvSpPr>
        <dsp:cNvPr id="0" name=""/>
        <dsp:cNvSpPr/>
      </dsp:nvSpPr>
      <dsp:spPr>
        <a:xfrm>
          <a:off x="0" y="708097"/>
          <a:ext cx="7886700" cy="1307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482E8-51B3-456C-8A3E-22996991ED07}">
      <dsp:nvSpPr>
        <dsp:cNvPr id="0" name=""/>
        <dsp:cNvSpPr/>
      </dsp:nvSpPr>
      <dsp:spPr>
        <a:xfrm>
          <a:off x="395445" y="1002230"/>
          <a:ext cx="718991" cy="7189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391D8-BD89-4CA7-8CDC-AAB90C7BBC06}">
      <dsp:nvSpPr>
        <dsp:cNvPr id="0" name=""/>
        <dsp:cNvSpPr/>
      </dsp:nvSpPr>
      <dsp:spPr>
        <a:xfrm>
          <a:off x="1509882" y="708097"/>
          <a:ext cx="63768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/>
            <a:t>Develop an AI-based system to classify bike noises to diagnose mechanical issues: engine, brake, chain, and suspension.</a:t>
          </a:r>
          <a:endParaRPr lang="en-US" sz="2400" kern="1200"/>
        </a:p>
      </dsp:txBody>
      <dsp:txXfrm>
        <a:off x="1509882" y="708097"/>
        <a:ext cx="6376817" cy="1307257"/>
      </dsp:txXfrm>
    </dsp:sp>
    <dsp:sp modelId="{828C43E3-BDBE-408D-AF36-90CC9A40C47B}">
      <dsp:nvSpPr>
        <dsp:cNvPr id="0" name=""/>
        <dsp:cNvSpPr/>
      </dsp:nvSpPr>
      <dsp:spPr>
        <a:xfrm>
          <a:off x="0" y="2342169"/>
          <a:ext cx="7886700" cy="1307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48CDDC-71B5-4B46-B5D2-F5625678FDED}">
      <dsp:nvSpPr>
        <dsp:cNvPr id="0" name=""/>
        <dsp:cNvSpPr/>
      </dsp:nvSpPr>
      <dsp:spPr>
        <a:xfrm>
          <a:off x="395445" y="2636302"/>
          <a:ext cx="718991" cy="7189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588B6-1113-4619-9D33-D606B79ABBD0}">
      <dsp:nvSpPr>
        <dsp:cNvPr id="0" name=""/>
        <dsp:cNvSpPr/>
      </dsp:nvSpPr>
      <dsp:spPr>
        <a:xfrm>
          <a:off x="1509882" y="2342169"/>
          <a:ext cx="63768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/>
            <a:t>Automate the analysis of sound data using MFCC features and ML models to aid mechanics and service centers.</a:t>
          </a:r>
          <a:endParaRPr lang="en-US" sz="2400" kern="1200"/>
        </a:p>
      </dsp:txBody>
      <dsp:txXfrm>
        <a:off x="1509882" y="2342169"/>
        <a:ext cx="6376817" cy="1307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7D30C-63C5-466F-9B3C-FDE614890765}">
      <dsp:nvSpPr>
        <dsp:cNvPr id="0" name=""/>
        <dsp:cNvSpPr/>
      </dsp:nvSpPr>
      <dsp:spPr>
        <a:xfrm>
          <a:off x="616935" y="1100"/>
          <a:ext cx="921683" cy="9216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EC48A-09CD-46E3-A09C-1CA9C398AE07}">
      <dsp:nvSpPr>
        <dsp:cNvPr id="0" name=""/>
        <dsp:cNvSpPr/>
      </dsp:nvSpPr>
      <dsp:spPr>
        <a:xfrm>
          <a:off x="810488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E89403-E543-47D4-9F4A-169E42345A9D}">
      <dsp:nvSpPr>
        <dsp:cNvPr id="0" name=""/>
        <dsp:cNvSpPr/>
      </dsp:nvSpPr>
      <dsp:spPr>
        <a:xfrm>
          <a:off x="1736122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Python: Main programming language.</a:t>
          </a:r>
          <a:endParaRPr lang="en-US" sz="1800" kern="1200"/>
        </a:p>
      </dsp:txBody>
      <dsp:txXfrm>
        <a:off x="1736122" y="1100"/>
        <a:ext cx="2172539" cy="921683"/>
      </dsp:txXfrm>
    </dsp:sp>
    <dsp:sp modelId="{BEFCC1EC-211F-4519-BD58-AACB49FADD03}">
      <dsp:nvSpPr>
        <dsp:cNvPr id="0" name=""/>
        <dsp:cNvSpPr/>
      </dsp:nvSpPr>
      <dsp:spPr>
        <a:xfrm>
          <a:off x="4287209" y="1100"/>
          <a:ext cx="921683" cy="9216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CFE6D2-6B70-4BFC-8DED-14EF5CB420EE}">
      <dsp:nvSpPr>
        <dsp:cNvPr id="0" name=""/>
        <dsp:cNvSpPr/>
      </dsp:nvSpPr>
      <dsp:spPr>
        <a:xfrm>
          <a:off x="4480763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71D16-6B29-408A-B07A-A792A8FC9266}">
      <dsp:nvSpPr>
        <dsp:cNvPr id="0" name=""/>
        <dsp:cNvSpPr/>
      </dsp:nvSpPr>
      <dsp:spPr>
        <a:xfrm>
          <a:off x="5406396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Librosa: For audio feature extraction (MFCCs).</a:t>
          </a:r>
          <a:endParaRPr lang="en-US" sz="1800" kern="1200"/>
        </a:p>
      </dsp:txBody>
      <dsp:txXfrm>
        <a:off x="5406396" y="1100"/>
        <a:ext cx="2172539" cy="921683"/>
      </dsp:txXfrm>
    </dsp:sp>
    <dsp:sp modelId="{25734258-658A-4024-A4A1-BC983748C4E6}">
      <dsp:nvSpPr>
        <dsp:cNvPr id="0" name=""/>
        <dsp:cNvSpPr/>
      </dsp:nvSpPr>
      <dsp:spPr>
        <a:xfrm>
          <a:off x="616935" y="1635560"/>
          <a:ext cx="921683" cy="9216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A487E3-E026-4FE6-BA6B-D5925504F236}">
      <dsp:nvSpPr>
        <dsp:cNvPr id="0" name=""/>
        <dsp:cNvSpPr/>
      </dsp:nvSpPr>
      <dsp:spPr>
        <a:xfrm>
          <a:off x="810488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52542-FF14-4620-B965-519FAEB47405}">
      <dsp:nvSpPr>
        <dsp:cNvPr id="0" name=""/>
        <dsp:cNvSpPr/>
      </dsp:nvSpPr>
      <dsp:spPr>
        <a:xfrm>
          <a:off x="1736122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NumPy &amp; Pandas: For data handling and transformations.</a:t>
          </a:r>
          <a:endParaRPr lang="en-US" sz="1800" kern="1200"/>
        </a:p>
      </dsp:txBody>
      <dsp:txXfrm>
        <a:off x="1736122" y="1635560"/>
        <a:ext cx="2172539" cy="921683"/>
      </dsp:txXfrm>
    </dsp:sp>
    <dsp:sp modelId="{A5DEB7A9-3496-4FBE-A2F1-64A1D3553676}">
      <dsp:nvSpPr>
        <dsp:cNvPr id="0" name=""/>
        <dsp:cNvSpPr/>
      </dsp:nvSpPr>
      <dsp:spPr>
        <a:xfrm>
          <a:off x="4287209" y="1635560"/>
          <a:ext cx="921683" cy="92168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C33132-B042-445F-8B41-9530E8CB0352}">
      <dsp:nvSpPr>
        <dsp:cNvPr id="0" name=""/>
        <dsp:cNvSpPr/>
      </dsp:nvSpPr>
      <dsp:spPr>
        <a:xfrm>
          <a:off x="4480763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B38AC2-5100-4813-A4F5-348C19A73C1D}">
      <dsp:nvSpPr>
        <dsp:cNvPr id="0" name=""/>
        <dsp:cNvSpPr/>
      </dsp:nvSpPr>
      <dsp:spPr>
        <a:xfrm>
          <a:off x="5406396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Scikit-learn: ML models, preprocessing, and evaluation.</a:t>
          </a:r>
          <a:endParaRPr lang="en-US" sz="1800" kern="1200"/>
        </a:p>
      </dsp:txBody>
      <dsp:txXfrm>
        <a:off x="5406396" y="1635560"/>
        <a:ext cx="2172539" cy="921683"/>
      </dsp:txXfrm>
    </dsp:sp>
    <dsp:sp modelId="{E2123203-4FA9-48F4-8E81-DDCCBCF17A46}">
      <dsp:nvSpPr>
        <dsp:cNvPr id="0" name=""/>
        <dsp:cNvSpPr/>
      </dsp:nvSpPr>
      <dsp:spPr>
        <a:xfrm>
          <a:off x="616935" y="3270020"/>
          <a:ext cx="921683" cy="9216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89F730-028D-4C7A-B36E-EA6EF37DC319}">
      <dsp:nvSpPr>
        <dsp:cNvPr id="0" name=""/>
        <dsp:cNvSpPr/>
      </dsp:nvSpPr>
      <dsp:spPr>
        <a:xfrm>
          <a:off x="810488" y="3463574"/>
          <a:ext cx="534576" cy="5345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6B8A2-712D-4D80-96AD-51F4482CD269}">
      <dsp:nvSpPr>
        <dsp:cNvPr id="0" name=""/>
        <dsp:cNvSpPr/>
      </dsp:nvSpPr>
      <dsp:spPr>
        <a:xfrm>
          <a:off x="1736122" y="327002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Matplotlib: For visualization of model performance.</a:t>
          </a:r>
          <a:endParaRPr lang="en-US" sz="1800" kern="1200"/>
        </a:p>
      </dsp:txBody>
      <dsp:txXfrm>
        <a:off x="1736122" y="3270020"/>
        <a:ext cx="2172539" cy="9216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88A5A-EBF2-4CBE-A551-CC4C53C09002}">
      <dsp:nvSpPr>
        <dsp:cNvPr id="0" name=""/>
        <dsp:cNvSpPr/>
      </dsp:nvSpPr>
      <dsp:spPr>
        <a:xfrm>
          <a:off x="334403" y="2600"/>
          <a:ext cx="955560" cy="95556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58986-4FF6-4974-8067-2EB58789E584}">
      <dsp:nvSpPr>
        <dsp:cNvPr id="0" name=""/>
        <dsp:cNvSpPr/>
      </dsp:nvSpPr>
      <dsp:spPr>
        <a:xfrm>
          <a:off x="535070" y="203268"/>
          <a:ext cx="554225" cy="5542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7AC71-52A1-48C5-879E-B3D3656BD3EF}">
      <dsp:nvSpPr>
        <dsp:cNvPr id="0" name=""/>
        <dsp:cNvSpPr/>
      </dsp:nvSpPr>
      <dsp:spPr>
        <a:xfrm>
          <a:off x="1494726" y="2600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Data Collection: Audio recordings categorized by issue type.</a:t>
          </a:r>
          <a:endParaRPr lang="en-US" sz="1700" kern="1200"/>
        </a:p>
      </dsp:txBody>
      <dsp:txXfrm>
        <a:off x="1494726" y="2600"/>
        <a:ext cx="2252392" cy="955560"/>
      </dsp:txXfrm>
    </dsp:sp>
    <dsp:sp modelId="{72B8EE14-CB91-46B0-8E50-539C26ADABD6}">
      <dsp:nvSpPr>
        <dsp:cNvPr id="0" name=""/>
        <dsp:cNvSpPr/>
      </dsp:nvSpPr>
      <dsp:spPr>
        <a:xfrm>
          <a:off x="4139581" y="2600"/>
          <a:ext cx="955560" cy="95556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4612B-3578-4E3C-8AC1-FC870CCB6FA7}">
      <dsp:nvSpPr>
        <dsp:cNvPr id="0" name=""/>
        <dsp:cNvSpPr/>
      </dsp:nvSpPr>
      <dsp:spPr>
        <a:xfrm>
          <a:off x="4340248" y="203268"/>
          <a:ext cx="554225" cy="5542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BF2D2D-F2DB-490D-A01E-A9148915A976}">
      <dsp:nvSpPr>
        <dsp:cNvPr id="0" name=""/>
        <dsp:cNvSpPr/>
      </dsp:nvSpPr>
      <dsp:spPr>
        <a:xfrm>
          <a:off x="5299904" y="2600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Feature Extraction: 20-dimensional MFCCs extracted using Librosa.</a:t>
          </a:r>
          <a:endParaRPr lang="en-US" sz="1700" kern="1200"/>
        </a:p>
      </dsp:txBody>
      <dsp:txXfrm>
        <a:off x="5299904" y="2600"/>
        <a:ext cx="2252392" cy="955560"/>
      </dsp:txXfrm>
    </dsp:sp>
    <dsp:sp modelId="{E81B0363-740C-4770-89B0-E0CC253131C8}">
      <dsp:nvSpPr>
        <dsp:cNvPr id="0" name=""/>
        <dsp:cNvSpPr/>
      </dsp:nvSpPr>
      <dsp:spPr>
        <a:xfrm>
          <a:off x="334403" y="1697888"/>
          <a:ext cx="955560" cy="95556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DCD1E-E142-4C43-9468-85A0F01ED865}">
      <dsp:nvSpPr>
        <dsp:cNvPr id="0" name=""/>
        <dsp:cNvSpPr/>
      </dsp:nvSpPr>
      <dsp:spPr>
        <a:xfrm>
          <a:off x="535070" y="1898556"/>
          <a:ext cx="554225" cy="5542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EA9CE-2909-47A9-B84E-AB9066677047}">
      <dsp:nvSpPr>
        <dsp:cNvPr id="0" name=""/>
        <dsp:cNvSpPr/>
      </dsp:nvSpPr>
      <dsp:spPr>
        <a:xfrm>
          <a:off x="1494726" y="1697888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Data Preprocessing: Label encoding, standardization, data shuffling.</a:t>
          </a:r>
          <a:endParaRPr lang="en-US" sz="1700" kern="1200"/>
        </a:p>
      </dsp:txBody>
      <dsp:txXfrm>
        <a:off x="1494726" y="1697888"/>
        <a:ext cx="2252392" cy="955560"/>
      </dsp:txXfrm>
    </dsp:sp>
    <dsp:sp modelId="{1589A3F2-7FBB-492C-9247-B2BD2FE41DF4}">
      <dsp:nvSpPr>
        <dsp:cNvPr id="0" name=""/>
        <dsp:cNvSpPr/>
      </dsp:nvSpPr>
      <dsp:spPr>
        <a:xfrm>
          <a:off x="4139581" y="1697888"/>
          <a:ext cx="955560" cy="95556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05D39F-969C-452E-B5EA-C1D5B2DBDC90}">
      <dsp:nvSpPr>
        <dsp:cNvPr id="0" name=""/>
        <dsp:cNvSpPr/>
      </dsp:nvSpPr>
      <dsp:spPr>
        <a:xfrm>
          <a:off x="4340248" y="1898556"/>
          <a:ext cx="554225" cy="5542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0A9E0-46E6-4186-A9BF-B9EB80F25993}">
      <dsp:nvSpPr>
        <dsp:cNvPr id="0" name=""/>
        <dsp:cNvSpPr/>
      </dsp:nvSpPr>
      <dsp:spPr>
        <a:xfrm>
          <a:off x="5299904" y="1697888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Data Augmentation: Gaussian noise added to MFCCs to simulate real-world noise variations.</a:t>
          </a:r>
          <a:endParaRPr lang="en-US" sz="1700" kern="1200"/>
        </a:p>
      </dsp:txBody>
      <dsp:txXfrm>
        <a:off x="5299904" y="1697888"/>
        <a:ext cx="2252392" cy="955560"/>
      </dsp:txXfrm>
    </dsp:sp>
    <dsp:sp modelId="{1FCC3D6F-30CD-4C5F-B6F8-1C26267E2211}">
      <dsp:nvSpPr>
        <dsp:cNvPr id="0" name=""/>
        <dsp:cNvSpPr/>
      </dsp:nvSpPr>
      <dsp:spPr>
        <a:xfrm>
          <a:off x="334403" y="3393176"/>
          <a:ext cx="955560" cy="95556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248308-8E85-459D-92C0-26AA825372ED}">
      <dsp:nvSpPr>
        <dsp:cNvPr id="0" name=""/>
        <dsp:cNvSpPr/>
      </dsp:nvSpPr>
      <dsp:spPr>
        <a:xfrm>
          <a:off x="535070" y="3593844"/>
          <a:ext cx="554225" cy="5542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44BF4-647A-433D-83A6-00FED01E9213}">
      <dsp:nvSpPr>
        <dsp:cNvPr id="0" name=""/>
        <dsp:cNvSpPr/>
      </dsp:nvSpPr>
      <dsp:spPr>
        <a:xfrm>
          <a:off x="1494726" y="3393176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Train-Test Split: Manual split used for simplicity (200 train / 19 test).</a:t>
          </a:r>
          <a:endParaRPr lang="en-US" sz="1700" kern="1200"/>
        </a:p>
      </dsp:txBody>
      <dsp:txXfrm>
        <a:off x="1494726" y="3393176"/>
        <a:ext cx="2252392" cy="9555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094BA-5DDE-47E8-9113-AF31119274AC}">
      <dsp:nvSpPr>
        <dsp:cNvPr id="0" name=""/>
        <dsp:cNvSpPr/>
      </dsp:nvSpPr>
      <dsp:spPr>
        <a:xfrm>
          <a:off x="0" y="1805"/>
          <a:ext cx="78867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D1407D-6955-44D2-B989-A7D3436D40AD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53F2A-74D1-4507-9F02-0D46DBC5477E}">
      <dsp:nvSpPr>
        <dsp:cNvPr id="0" name=""/>
        <dsp:cNvSpPr/>
      </dsp:nvSpPr>
      <dsp:spPr>
        <a:xfrm>
          <a:off x="1057183" y="1805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Random Forest Classifier: n_estimators=120, max_depth=10</a:t>
          </a:r>
          <a:endParaRPr lang="en-US" sz="2200" kern="1200"/>
        </a:p>
      </dsp:txBody>
      <dsp:txXfrm>
        <a:off x="1057183" y="1805"/>
        <a:ext cx="6829516" cy="915310"/>
      </dsp:txXfrm>
    </dsp:sp>
    <dsp:sp modelId="{0060513D-BA74-4134-97A4-D13F8AB0ADB5}">
      <dsp:nvSpPr>
        <dsp:cNvPr id="0" name=""/>
        <dsp:cNvSpPr/>
      </dsp:nvSpPr>
      <dsp:spPr>
        <a:xfrm>
          <a:off x="0" y="1145944"/>
          <a:ext cx="78867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A8996-190D-46D5-BE08-53D0AB8A3E0B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66EDE-5CFF-4813-BA7C-E4AA494F07F7}">
      <dsp:nvSpPr>
        <dsp:cNvPr id="0" name=""/>
        <dsp:cNvSpPr/>
      </dsp:nvSpPr>
      <dsp:spPr>
        <a:xfrm>
          <a:off x="1057183" y="1145944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Support Vector Machine: kernel=rbf, C=0.3, gamma=0.07</a:t>
          </a:r>
          <a:endParaRPr lang="en-US" sz="2200" kern="1200"/>
        </a:p>
      </dsp:txBody>
      <dsp:txXfrm>
        <a:off x="1057183" y="1145944"/>
        <a:ext cx="6829516" cy="915310"/>
      </dsp:txXfrm>
    </dsp:sp>
    <dsp:sp modelId="{472E9415-6E2C-4937-899B-FF259B12EAB0}">
      <dsp:nvSpPr>
        <dsp:cNvPr id="0" name=""/>
        <dsp:cNvSpPr/>
      </dsp:nvSpPr>
      <dsp:spPr>
        <a:xfrm>
          <a:off x="0" y="2290082"/>
          <a:ext cx="78867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4CFCE-2FE6-44BD-BD77-878805E64C0C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88AE7-4190-4A62-A7A0-5D9FAB5CEC07}">
      <dsp:nvSpPr>
        <dsp:cNvPr id="0" name=""/>
        <dsp:cNvSpPr/>
      </dsp:nvSpPr>
      <dsp:spPr>
        <a:xfrm>
          <a:off x="1057183" y="2290082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K-Nearest Neighbors: k=8, uniform weights</a:t>
          </a:r>
          <a:endParaRPr lang="en-US" sz="2200" kern="1200"/>
        </a:p>
      </dsp:txBody>
      <dsp:txXfrm>
        <a:off x="1057183" y="2290082"/>
        <a:ext cx="6829516" cy="915310"/>
      </dsp:txXfrm>
    </dsp:sp>
    <dsp:sp modelId="{B9FB0753-1BF0-4346-A074-0A9C1F1B1E5C}">
      <dsp:nvSpPr>
        <dsp:cNvPr id="0" name=""/>
        <dsp:cNvSpPr/>
      </dsp:nvSpPr>
      <dsp:spPr>
        <a:xfrm>
          <a:off x="0" y="3434221"/>
          <a:ext cx="78867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A2931-706B-48CC-8600-DA1731051AA7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1836C-8CEA-4844-AAA2-057890420FED}">
      <dsp:nvSpPr>
        <dsp:cNvPr id="0" name=""/>
        <dsp:cNvSpPr/>
      </dsp:nvSpPr>
      <dsp:spPr>
        <a:xfrm>
          <a:off x="1057183" y="3434221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All models trained and evaluated on the same dataset for fair comparison.</a:t>
          </a:r>
          <a:endParaRPr lang="en-US" sz="2200" kern="1200"/>
        </a:p>
      </dsp:txBody>
      <dsp:txXfrm>
        <a:off x="1057183" y="3434221"/>
        <a:ext cx="6829516" cy="915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95A51-1C6C-49C4-91BA-057A8064BFD2}">
      <dsp:nvSpPr>
        <dsp:cNvPr id="0" name=""/>
        <dsp:cNvSpPr/>
      </dsp:nvSpPr>
      <dsp:spPr>
        <a:xfrm>
          <a:off x="530099" y="893169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D1C06-52B4-4E08-8B65-F245B4BD5310}">
      <dsp:nvSpPr>
        <dsp:cNvPr id="0" name=""/>
        <dsp:cNvSpPr/>
      </dsp:nvSpPr>
      <dsp:spPr>
        <a:xfrm>
          <a:off x="829912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481B8C-B991-4B01-B158-85AED9398EA2}">
      <dsp:nvSpPr>
        <dsp:cNvPr id="0" name=""/>
        <dsp:cNvSpPr/>
      </dsp:nvSpPr>
      <dsp:spPr>
        <a:xfrm>
          <a:off x="80381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/>
            <a:t>Evaluation Metrics: Accuracy, Classification Report</a:t>
          </a:r>
          <a:endParaRPr lang="en-US" sz="1400" kern="1200"/>
        </a:p>
      </dsp:txBody>
      <dsp:txXfrm>
        <a:off x="80381" y="2738169"/>
        <a:ext cx="2306250" cy="720000"/>
      </dsp:txXfrm>
    </dsp:sp>
    <dsp:sp modelId="{E31BECD5-FEBE-4F1C-ABC7-B85E3F9683E7}">
      <dsp:nvSpPr>
        <dsp:cNvPr id="0" name=""/>
        <dsp:cNvSpPr/>
      </dsp:nvSpPr>
      <dsp:spPr>
        <a:xfrm>
          <a:off x="3239943" y="893169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EE3E2-7FDD-4900-8376-B8D2C491AE34}">
      <dsp:nvSpPr>
        <dsp:cNvPr id="0" name=""/>
        <dsp:cNvSpPr/>
      </dsp:nvSpPr>
      <dsp:spPr>
        <a:xfrm>
          <a:off x="3539756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BA13-88FB-44D4-9E47-A60308A718C0}">
      <dsp:nvSpPr>
        <dsp:cNvPr id="0" name=""/>
        <dsp:cNvSpPr/>
      </dsp:nvSpPr>
      <dsp:spPr>
        <a:xfrm>
          <a:off x="2790224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/>
            <a:t>Best Performing Model: Random Forest</a:t>
          </a:r>
          <a:endParaRPr lang="en-US" sz="1400" kern="1200"/>
        </a:p>
      </dsp:txBody>
      <dsp:txXfrm>
        <a:off x="2790224" y="2738169"/>
        <a:ext cx="2306250" cy="720000"/>
      </dsp:txXfrm>
    </dsp:sp>
    <dsp:sp modelId="{DFF54497-E301-4871-9B8F-00D06260D9F3}">
      <dsp:nvSpPr>
        <dsp:cNvPr id="0" name=""/>
        <dsp:cNvSpPr/>
      </dsp:nvSpPr>
      <dsp:spPr>
        <a:xfrm>
          <a:off x="5949787" y="893169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6AD4B9-3329-442D-8818-C2EB86CEEEB2}">
      <dsp:nvSpPr>
        <dsp:cNvPr id="0" name=""/>
        <dsp:cNvSpPr/>
      </dsp:nvSpPr>
      <dsp:spPr>
        <a:xfrm>
          <a:off x="6249600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F3504-0BE1-4594-A41B-44B3157370CC}">
      <dsp:nvSpPr>
        <dsp:cNvPr id="0" name=""/>
        <dsp:cNvSpPr/>
      </dsp:nvSpPr>
      <dsp:spPr>
        <a:xfrm>
          <a:off x="5500068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/>
            <a:t>Models showed reasonable performance despite small dataset size.</a:t>
          </a:r>
          <a:endParaRPr lang="en-US" sz="1400" kern="1200"/>
        </a:p>
      </dsp:txBody>
      <dsp:txXfrm>
        <a:off x="5500068" y="2738169"/>
        <a:ext cx="2306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64A97-E25B-462E-A9A6-A84919F1319E}">
      <dsp:nvSpPr>
        <dsp:cNvPr id="0" name=""/>
        <dsp:cNvSpPr/>
      </dsp:nvSpPr>
      <dsp:spPr>
        <a:xfrm>
          <a:off x="0" y="2439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48249A-1EA6-4D8F-B2BD-76E7506A3E17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C6DCC-CBBD-4617-BBBE-8A33484D805E}">
      <dsp:nvSpPr>
        <dsp:cNvPr id="0" name=""/>
        <dsp:cNvSpPr/>
      </dsp:nvSpPr>
      <dsp:spPr>
        <a:xfrm>
          <a:off x="1428292" y="2439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Limited Data: Augmented data using Gaussian noise.</a:t>
          </a:r>
          <a:endParaRPr lang="en-US" sz="2200" kern="1200"/>
        </a:p>
      </dsp:txBody>
      <dsp:txXfrm>
        <a:off x="1428292" y="2439"/>
        <a:ext cx="3297908" cy="1236616"/>
      </dsp:txXfrm>
    </dsp:sp>
    <dsp:sp modelId="{8C08FCD6-BED4-4A9B-92F1-C4EF510F7702}">
      <dsp:nvSpPr>
        <dsp:cNvPr id="0" name=""/>
        <dsp:cNvSpPr/>
      </dsp:nvSpPr>
      <dsp:spPr>
        <a:xfrm>
          <a:off x="0" y="1548210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AE420B-178F-48C3-9BC6-0833298B5664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D113D-7914-472F-B430-1EBB6E4A6E0C}">
      <dsp:nvSpPr>
        <dsp:cNvPr id="0" name=""/>
        <dsp:cNvSpPr/>
      </dsp:nvSpPr>
      <dsp:spPr>
        <a:xfrm>
          <a:off x="1428292" y="1548210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Overlapping Sounds: Focused on clear MFCC-based features.</a:t>
          </a:r>
          <a:endParaRPr lang="en-US" sz="2200" kern="1200"/>
        </a:p>
      </dsp:txBody>
      <dsp:txXfrm>
        <a:off x="1428292" y="1548210"/>
        <a:ext cx="3297908" cy="1236616"/>
      </dsp:txXfrm>
    </dsp:sp>
    <dsp:sp modelId="{47F12D1D-1627-4E0D-B12B-053F94400777}">
      <dsp:nvSpPr>
        <dsp:cNvPr id="0" name=""/>
        <dsp:cNvSpPr/>
      </dsp:nvSpPr>
      <dsp:spPr>
        <a:xfrm>
          <a:off x="0" y="3093981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C7C7C-8F41-481D-921D-C161547C9DCE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8CDF7-C2ED-45ED-A7F9-44E99415DA64}">
      <dsp:nvSpPr>
        <dsp:cNvPr id="0" name=""/>
        <dsp:cNvSpPr/>
      </dsp:nvSpPr>
      <dsp:spPr>
        <a:xfrm>
          <a:off x="1428292" y="3093981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Overfitting: Used cross-validation and tuning (GridSearchCV).</a:t>
          </a:r>
          <a:endParaRPr lang="en-US" sz="2200" kern="1200"/>
        </a:p>
      </dsp:txBody>
      <dsp:txXfrm>
        <a:off x="1428292" y="3093981"/>
        <a:ext cx="3297908" cy="1236616"/>
      </dsp:txXfrm>
    </dsp:sp>
    <dsp:sp modelId="{F0B85890-782D-4994-8DE4-FA24990D972F}">
      <dsp:nvSpPr>
        <dsp:cNvPr id="0" name=""/>
        <dsp:cNvSpPr/>
      </dsp:nvSpPr>
      <dsp:spPr>
        <a:xfrm>
          <a:off x="0" y="4639752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56234-FC21-45ED-A487-CB358C4FC22B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0A215-D859-4D9F-8B78-4284050DF858}">
      <dsp:nvSpPr>
        <dsp:cNvPr id="0" name=""/>
        <dsp:cNvSpPr/>
      </dsp:nvSpPr>
      <dsp:spPr>
        <a:xfrm>
          <a:off x="1428292" y="4639752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Evaluation: Manually tested against diverse test samples.</a:t>
          </a:r>
          <a:endParaRPr lang="en-US" sz="2200" kern="1200"/>
        </a:p>
      </dsp:txBody>
      <dsp:txXfrm>
        <a:off x="1428292" y="4639752"/>
        <a:ext cx="3297908" cy="12366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648EF-0865-47A9-A52D-305C99A858F5}">
      <dsp:nvSpPr>
        <dsp:cNvPr id="0" name=""/>
        <dsp:cNvSpPr/>
      </dsp:nvSpPr>
      <dsp:spPr>
        <a:xfrm>
          <a:off x="2057066" y="1692533"/>
          <a:ext cx="442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2717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66592" y="1735886"/>
        <a:ext cx="23665" cy="4733"/>
      </dsp:txXfrm>
    </dsp:sp>
    <dsp:sp modelId="{FAA91244-A787-4B31-AA1F-155BB5F6F36A}">
      <dsp:nvSpPr>
        <dsp:cNvPr id="0" name=""/>
        <dsp:cNvSpPr/>
      </dsp:nvSpPr>
      <dsp:spPr>
        <a:xfrm>
          <a:off x="963" y="1120882"/>
          <a:ext cx="2057902" cy="12347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839" tIns="105848" rIns="100839" bIns="10584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Use larger and more diverse datasets.</a:t>
          </a:r>
          <a:endParaRPr lang="en-US" sz="1800" kern="1200"/>
        </a:p>
      </dsp:txBody>
      <dsp:txXfrm>
        <a:off x="963" y="1120882"/>
        <a:ext cx="2057902" cy="1234741"/>
      </dsp:txXfrm>
    </dsp:sp>
    <dsp:sp modelId="{45CADD7C-AF46-4A6F-B1CF-031351607795}">
      <dsp:nvSpPr>
        <dsp:cNvPr id="0" name=""/>
        <dsp:cNvSpPr/>
      </dsp:nvSpPr>
      <dsp:spPr>
        <a:xfrm>
          <a:off x="1029915" y="2353823"/>
          <a:ext cx="2531219" cy="442717"/>
        </a:xfrm>
        <a:custGeom>
          <a:avLst/>
          <a:gdLst/>
          <a:ahLst/>
          <a:cxnLst/>
          <a:rect l="0" t="0" r="0" b="0"/>
          <a:pathLst>
            <a:path>
              <a:moveTo>
                <a:pt x="2531219" y="0"/>
              </a:moveTo>
              <a:lnTo>
                <a:pt x="2531219" y="238458"/>
              </a:lnTo>
              <a:lnTo>
                <a:pt x="0" y="238458"/>
              </a:lnTo>
              <a:lnTo>
                <a:pt x="0" y="442717"/>
              </a:lnTo>
            </a:path>
          </a:pathLst>
        </a:custGeom>
        <a:noFill/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31147" y="2572815"/>
        <a:ext cx="128754" cy="4733"/>
      </dsp:txXfrm>
    </dsp:sp>
    <dsp:sp modelId="{F8D3F069-86A6-4076-A8E9-A29BCF9B4A7F}">
      <dsp:nvSpPr>
        <dsp:cNvPr id="0" name=""/>
        <dsp:cNvSpPr/>
      </dsp:nvSpPr>
      <dsp:spPr>
        <a:xfrm>
          <a:off x="2532183" y="1120882"/>
          <a:ext cx="2057902" cy="1234741"/>
        </a:xfrm>
        <a:prstGeom prst="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839" tIns="105848" rIns="100839" bIns="10584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Deploy real-time analysis via mobile app or IoT device.</a:t>
          </a:r>
          <a:endParaRPr lang="en-US" sz="1800" kern="1200"/>
        </a:p>
      </dsp:txBody>
      <dsp:txXfrm>
        <a:off x="2532183" y="1120882"/>
        <a:ext cx="2057902" cy="1234741"/>
      </dsp:txXfrm>
    </dsp:sp>
    <dsp:sp modelId="{79F221FF-EB85-4692-B46F-BEEF8DF1024A}">
      <dsp:nvSpPr>
        <dsp:cNvPr id="0" name=""/>
        <dsp:cNvSpPr/>
      </dsp:nvSpPr>
      <dsp:spPr>
        <a:xfrm>
          <a:off x="2057066" y="3400591"/>
          <a:ext cx="442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2717" y="45720"/>
              </a:lnTo>
            </a:path>
          </a:pathLst>
        </a:custGeom>
        <a:noFill/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66592" y="3443945"/>
        <a:ext cx="23665" cy="4733"/>
      </dsp:txXfrm>
    </dsp:sp>
    <dsp:sp modelId="{91753DAC-6A12-4C69-AA09-F22252FDC83E}">
      <dsp:nvSpPr>
        <dsp:cNvPr id="0" name=""/>
        <dsp:cNvSpPr/>
      </dsp:nvSpPr>
      <dsp:spPr>
        <a:xfrm>
          <a:off x="963" y="2828941"/>
          <a:ext cx="2057902" cy="1234741"/>
        </a:xfrm>
        <a:prstGeom prst="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839" tIns="105848" rIns="100839" bIns="10584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Explore deep learning (CNNs, RNNs) for improved accuracy.</a:t>
          </a:r>
          <a:endParaRPr lang="en-US" sz="1800" kern="1200"/>
        </a:p>
      </dsp:txBody>
      <dsp:txXfrm>
        <a:off x="963" y="2828941"/>
        <a:ext cx="2057902" cy="1234741"/>
      </dsp:txXfrm>
    </dsp:sp>
    <dsp:sp modelId="{89A8797F-D95B-4B54-AA4A-2D8AF9EACAAA}">
      <dsp:nvSpPr>
        <dsp:cNvPr id="0" name=""/>
        <dsp:cNvSpPr/>
      </dsp:nvSpPr>
      <dsp:spPr>
        <a:xfrm>
          <a:off x="2532183" y="2828941"/>
          <a:ext cx="2057902" cy="1234741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839" tIns="105848" rIns="100839" bIns="10584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Develop user-friendly UI for non-technical users.</a:t>
          </a:r>
          <a:endParaRPr lang="en-US" sz="1800" kern="1200"/>
        </a:p>
      </dsp:txBody>
      <dsp:txXfrm>
        <a:off x="2532183" y="2828941"/>
        <a:ext cx="2057902" cy="123474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B3142-A260-4767-83C8-8403DAAE9458}">
      <dsp:nvSpPr>
        <dsp:cNvPr id="0" name=""/>
        <dsp:cNvSpPr/>
      </dsp:nvSpPr>
      <dsp:spPr>
        <a:xfrm>
          <a:off x="0" y="405975"/>
          <a:ext cx="4718785" cy="4718785"/>
        </a:xfrm>
        <a:prstGeom prst="diamond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BC68F-8939-4F9C-8F05-70933D804850}">
      <dsp:nvSpPr>
        <dsp:cNvPr id="0" name=""/>
        <dsp:cNvSpPr/>
      </dsp:nvSpPr>
      <dsp:spPr>
        <a:xfrm>
          <a:off x="448284" y="854259"/>
          <a:ext cx="1840326" cy="184032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Successfully implemented an audio-based fault detection system for bikes.</a:t>
          </a:r>
          <a:endParaRPr lang="en-US" sz="1800" kern="1200"/>
        </a:p>
      </dsp:txBody>
      <dsp:txXfrm>
        <a:off x="538121" y="944096"/>
        <a:ext cx="1660652" cy="1660652"/>
      </dsp:txXfrm>
    </dsp:sp>
    <dsp:sp modelId="{690E40BE-20AE-4266-9BC5-FAC6B1B7AB1D}">
      <dsp:nvSpPr>
        <dsp:cNvPr id="0" name=""/>
        <dsp:cNvSpPr/>
      </dsp:nvSpPr>
      <dsp:spPr>
        <a:xfrm>
          <a:off x="2430174" y="854259"/>
          <a:ext cx="1840326" cy="184032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Used MFCCs and 3 ML models to identify mechanical issues.</a:t>
          </a:r>
          <a:endParaRPr lang="en-US" sz="1800" kern="1200"/>
        </a:p>
      </dsp:txBody>
      <dsp:txXfrm>
        <a:off x="2520011" y="944096"/>
        <a:ext cx="1660652" cy="1660652"/>
      </dsp:txXfrm>
    </dsp:sp>
    <dsp:sp modelId="{806650E8-94A8-4221-9591-E7B05333B79F}">
      <dsp:nvSpPr>
        <dsp:cNvPr id="0" name=""/>
        <dsp:cNvSpPr/>
      </dsp:nvSpPr>
      <dsp:spPr>
        <a:xfrm>
          <a:off x="448284" y="2836149"/>
          <a:ext cx="1840326" cy="184032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Random Forest showed the best accuracy on test data.</a:t>
          </a:r>
          <a:endParaRPr lang="en-US" sz="1800" kern="1200"/>
        </a:p>
      </dsp:txBody>
      <dsp:txXfrm>
        <a:off x="538121" y="2925986"/>
        <a:ext cx="1660652" cy="1660652"/>
      </dsp:txXfrm>
    </dsp:sp>
    <dsp:sp modelId="{B0DCA590-851F-45E4-9CC6-FBD7CB32FC4E}">
      <dsp:nvSpPr>
        <dsp:cNvPr id="0" name=""/>
        <dsp:cNvSpPr/>
      </dsp:nvSpPr>
      <dsp:spPr>
        <a:xfrm>
          <a:off x="2430174" y="2836149"/>
          <a:ext cx="1840326" cy="184032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System shows potential for real-world deployment and expansion.</a:t>
          </a:r>
          <a:endParaRPr lang="en-US" sz="1800" kern="1200"/>
        </a:p>
      </dsp:txBody>
      <dsp:txXfrm>
        <a:off x="2520011" y="2925986"/>
        <a:ext cx="1660652" cy="1660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x Packages">
            <a:extLst>
              <a:ext uri="{FF2B5EF4-FFF2-40B4-BE49-F238E27FC236}">
                <a16:creationId xmlns:a16="http://schemas.microsoft.com/office/drawing/2014/main" id="{8E682576-E4F1-2AEA-6AC5-2B8A7E1F7F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3398" r="16290" b="6250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 b="1">
                <a:solidFill>
                  <a:srgbClr val="FFFFFF"/>
                </a:solidFill>
                <a:latin typeface="Segoe UI"/>
              </a:rPr>
              <a:t>Fault Detection in Bikes using AI &amp; ML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0">
                <a:solidFill>
                  <a:srgbClr val="FFFFFF"/>
                </a:solidFill>
                <a:latin typeface="Segoe UI"/>
              </a:rPr>
              <a:t>Final Version Based on Model Implementation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365125"/>
            <a:ext cx="8375585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0D61D-E2CF-C926-D5FF-7025FEEB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586822"/>
            <a:ext cx="6120713" cy="1573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/>
              <a:t>Accuracy Comparison 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105773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9839DC-28FC-F620-7A56-6D014AEC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37" y="2884477"/>
            <a:ext cx="4111132" cy="3173703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C317642-8603-70CD-C930-FA8206A76E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49085" y="3074172"/>
          <a:ext cx="4142312" cy="2794316"/>
        </p:xfrm>
        <a:graphic>
          <a:graphicData uri="http://schemas.openxmlformats.org/drawingml/2006/table">
            <a:tbl>
              <a:tblPr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222812">
                  <a:extLst>
                    <a:ext uri="{9D8B030D-6E8A-4147-A177-3AD203B41FA5}">
                      <a16:colId xmlns:a16="http://schemas.microsoft.com/office/drawing/2014/main" val="1972686447"/>
                    </a:ext>
                  </a:extLst>
                </a:gridCol>
                <a:gridCol w="2919500">
                  <a:extLst>
                    <a:ext uri="{9D8B030D-6E8A-4147-A177-3AD203B41FA5}">
                      <a16:colId xmlns:a16="http://schemas.microsoft.com/office/drawing/2014/main" val="3136208512"/>
                    </a:ext>
                  </a:extLst>
                </a:gridCol>
              </a:tblGrid>
              <a:tr h="510017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marL="140075" marR="107750" marT="107750" marB="10775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Reason for Rank</a:t>
                      </a:r>
                    </a:p>
                  </a:txBody>
                  <a:tcPr marL="140075" marR="107750" marT="107750" marB="1077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466201"/>
                  </a:ext>
                </a:extLst>
              </a:tr>
              <a:tr h="761433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Random Forest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0075" marR="107750" marT="107750" marB="1077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Ensemble, handles noise &amp; small data well</a:t>
                      </a:r>
                    </a:p>
                  </a:txBody>
                  <a:tcPr marL="140075" marR="107750" marT="107750" marB="1077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751311"/>
                  </a:ext>
                </a:extLst>
              </a:tr>
              <a:tr h="761433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SVM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0075" marR="107750" marT="107750" marB="10775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Good with scaling &amp; tuning, but complex</a:t>
                      </a:r>
                    </a:p>
                  </a:txBody>
                  <a:tcPr marL="140075" marR="107750" marT="107750" marB="1077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951506"/>
                  </a:ext>
                </a:extLst>
              </a:tr>
              <a:tr h="761433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KNN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0075" marR="107750" marT="107750" marB="1077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Poor generalization, bad with tiny data</a:t>
                      </a:r>
                    </a:p>
                  </a:txBody>
                  <a:tcPr marL="140075" marR="107750" marT="107750" marB="1077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59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350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 sz="3400" b="0">
                <a:solidFill>
                  <a:schemeClr val="bg1"/>
                </a:solidFill>
                <a:latin typeface="Segoe UI"/>
              </a:rPr>
              <a:t>Challenges &amp; Solutions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88E0AC-E2D3-8981-3B9A-328019D5C3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3100560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6AA4D-EC17-45B5-B621-DF0FD91FD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00" y="1641752"/>
            <a:ext cx="1991915" cy="4384188"/>
          </a:xfrm>
        </p:spPr>
        <p:txBody>
          <a:bodyPr anchor="t">
            <a:normAutofit/>
          </a:bodyPr>
          <a:lstStyle/>
          <a:p>
            <a:r>
              <a:rPr lang="en-US" sz="3500" b="0">
                <a:solidFill>
                  <a:schemeClr val="bg1"/>
                </a:solidFill>
                <a:latin typeface="Segoe UI"/>
              </a:rPr>
              <a:t>Future Scope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93267159-47DD-69B1-6AF9-921F90744D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8100832"/>
              </p:ext>
            </p:extLst>
          </p:nvPr>
        </p:nvGraphicFramePr>
        <p:xfrm>
          <a:off x="3924300" y="841375"/>
          <a:ext cx="4591050" cy="5184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384350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43467"/>
            <a:ext cx="2213403" cy="5571066"/>
          </a:xfrm>
        </p:spPr>
        <p:txBody>
          <a:bodyPr>
            <a:normAutofit/>
          </a:bodyPr>
          <a:lstStyle/>
          <a:p>
            <a:r>
              <a:rPr lang="en-US" sz="3100" b="0">
                <a:solidFill>
                  <a:srgbClr val="FFFFFF"/>
                </a:solidFill>
                <a:latin typeface="Segoe UI"/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206D95-D585-DF4B-D12B-EDDAD8FC21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381226"/>
              </p:ext>
            </p:extLst>
          </p:nvPr>
        </p:nvGraphicFramePr>
        <p:xfrm>
          <a:off x="3905730" y="643466"/>
          <a:ext cx="4718785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08993"/>
            <a:ext cx="6923558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10000" b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30" y="4582814"/>
            <a:ext cx="5349252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Questions &amp; Discussions Welcome!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rPr lang="en-US" b="0">
                <a:latin typeface="Segoe UI"/>
              </a:rPr>
              <a:t>Objective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9DE0A6-209B-B0A9-DE54-6213A3335F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3563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b="0">
                <a:solidFill>
                  <a:srgbClr val="FFFFFF"/>
                </a:solidFill>
                <a:latin typeface="Segoe UI"/>
              </a:rPr>
              <a:t>Technologies Used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8814CCFF-66DE-E500-1360-0F6B34E397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771007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381677" cy="1325563"/>
          </a:xfrm>
        </p:spPr>
        <p:txBody>
          <a:bodyPr>
            <a:normAutofit/>
          </a:bodyPr>
          <a:lstStyle/>
          <a:p>
            <a:r>
              <a:rPr lang="en-US" sz="4900" b="0">
                <a:latin typeface="Segoe UI"/>
              </a:rPr>
              <a:t>Methodology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6917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7911" y="591829"/>
            <a:ext cx="10427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6996" y="821124"/>
            <a:ext cx="68354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256" y="1336268"/>
            <a:ext cx="95786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7D5F52-044D-927B-6BA6-25C9A6997C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01066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381677" cy="1325563"/>
          </a:xfrm>
        </p:spPr>
        <p:txBody>
          <a:bodyPr>
            <a:normAutofit/>
          </a:bodyPr>
          <a:lstStyle/>
          <a:p>
            <a:r>
              <a:rPr lang="en-US" sz="4900" b="0">
                <a:latin typeface="Segoe UI"/>
              </a:rPr>
              <a:t>Machine Learning Models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6917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7911" y="591829"/>
            <a:ext cx="10427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6996" y="821124"/>
            <a:ext cx="68354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256" y="1336268"/>
            <a:ext cx="95786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E8C9A6C-9D76-9453-F5C1-B5EB16D3EA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224742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4E64C-DD4F-5129-87C3-8C4800E46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Random Forest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B46B8C-309D-43CC-EEA4-F0BCB419E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3667" y="625683"/>
            <a:ext cx="466435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36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F1B56-07F8-B3DE-6F3B-4CF0B1BC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56" y="992094"/>
            <a:ext cx="2712684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SVM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3F9308-4CB9-A900-6B3E-FC8EED48D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7568" y="125658"/>
            <a:ext cx="3681273" cy="673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7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A021F-2A6E-AFB4-6714-6C7B27991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56" y="992094"/>
            <a:ext cx="2712684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4E59C-6714-6B05-00AF-B6DF72309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9099" y="146251"/>
            <a:ext cx="4191481" cy="683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2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381677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>
                <a:latin typeface="Segoe UI"/>
              </a:rPr>
              <a:t>Model Performance Comparison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6917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7911" y="591829"/>
            <a:ext cx="10427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6996" y="821124"/>
            <a:ext cx="68354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256" y="1336268"/>
            <a:ext cx="95786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C719D153-31AB-F406-6005-3C3B69555F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324333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370</Words>
  <Application>Microsoft Office PowerPoint</Application>
  <PresentationFormat>On-screen Show (4:3)</PresentationFormat>
  <Paragraphs>46</Paragraphs>
  <Slides>14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Fault Detection in Bikes using AI &amp; ML</vt:lpstr>
      <vt:lpstr>Objective</vt:lpstr>
      <vt:lpstr>Technologies Used</vt:lpstr>
      <vt:lpstr>Methodology</vt:lpstr>
      <vt:lpstr>Machine Learning Models</vt:lpstr>
      <vt:lpstr>Random Forest</vt:lpstr>
      <vt:lpstr>SVM</vt:lpstr>
      <vt:lpstr>KNN</vt:lpstr>
      <vt:lpstr>Model Performance Comparison</vt:lpstr>
      <vt:lpstr>Accuracy Comparison :</vt:lpstr>
      <vt:lpstr>Challenges &amp; Solutions</vt:lpstr>
      <vt:lpstr>Future Scope</vt:lpstr>
      <vt:lpstr>Conclusion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FAIZ ANAM</dc:creator>
  <cp:keywords/>
  <dc:description>generated using python-pptx</dc:description>
  <cp:lastModifiedBy>FAIZ ANAM</cp:lastModifiedBy>
  <cp:revision>53</cp:revision>
  <dcterms:created xsi:type="dcterms:W3CDTF">2013-01-27T09:14:16Z</dcterms:created>
  <dcterms:modified xsi:type="dcterms:W3CDTF">2025-05-03T04:37:52Z</dcterms:modified>
  <cp:category/>
</cp:coreProperties>
</file>